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0882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сказка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зайца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User\Documents\логопедические игры\дых гимнастика\зайч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8847" y="3140968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7281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сказка 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мне бубликов «Бублик» связка!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3168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7529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Чупа( «Хоботок»)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(«Лягушка») дружили с зайчиком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User\Documents\логопедические игры\дых гимнастика\зайчик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22" y="3119151"/>
            <a:ext cx="352839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39045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05" y="3140968"/>
            <a:ext cx="26642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7281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Проснулись как-то утром Чупа «Хоботок»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«Лягушка» , умылись, почистили зубки «Чистим зубки» , причесались «Расческа» и решили пойти в гости  к зайцу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3732"/>
            <a:ext cx="3888432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cuments\логопедические игры\дых гимнастика\солныш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6" y="1937245"/>
            <a:ext cx="2520280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25" y="2713732"/>
            <a:ext cx="2160239" cy="1728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ownloads\расчес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232248" cy="19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056" y="692697"/>
            <a:ext cx="7772400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гостинец принести другу. Чупа «Хоботок» испекла блины «Блинчики»,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«Лягушка» достал из холодильника сладкое варенье «Сладкое варенье».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0" y="3428287"/>
            <a:ext cx="37560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8287"/>
            <a:ext cx="3816424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часы «Часы» и пошли в гости.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886200" cy="3371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8" y="2850479"/>
            <a:ext cx="38893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Чупа «Хоботок»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«Лягушка» встретили лошадку «Лошадка», и она предложила подвезти их. Сели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поскакали «Лошадка» (Игра с ускорением)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User\Pictures\2017-10-18 001\IMG_20171018_184141_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5" y="2080611"/>
            <a:ext cx="8229600" cy="45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6548"/>
            <a:ext cx="2808312" cy="29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7" b="89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1" b="1171"/>
          <a:stretch/>
        </p:blipFill>
        <p:spPr bwMode="auto">
          <a:xfrm>
            <a:off x="4579045" y="4263564"/>
            <a:ext cx="3036511" cy="2653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Подъехали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речке, по которой плавала лодочка с парусом «Парус». Чупа «Хоботок»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«Лягушка» перешли по мостику «Кошка сердится» на лодочку «Парус» и поплыли по речке.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1023" y="4645404"/>
            <a:ext cx="6400800" cy="806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Pictures\2017-10-23 001\IMG_20171023_194707_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9" y="2559260"/>
            <a:ext cx="7824662" cy="41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13461" r="48151" b="61869"/>
          <a:stretch/>
        </p:blipFill>
        <p:spPr bwMode="auto">
          <a:xfrm>
            <a:off x="2827133" y="4694004"/>
            <a:ext cx="2435161" cy="1334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965694"/>
            <a:ext cx="3576190" cy="279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01" y="1961069"/>
            <a:ext cx="1127920" cy="1367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8" y="3965694"/>
            <a:ext cx="29457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Подплыли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лесу. В лесу много грибов «Гриб». Собрали целую корзину «Чашечка», сели на лошадку «Лошадка» и поскакали к зайцу.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Pictures\2017-10-19 001\IMG_20171019_134043_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76864" cy="40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User\Documents\логопедические игры\схемы\схем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63245" r="74632" b="12687"/>
          <a:stretch/>
        </p:blipFill>
        <p:spPr bwMode="auto">
          <a:xfrm>
            <a:off x="1003325" y="3310018"/>
            <a:ext cx="2084440" cy="8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cuments\логопедические игры\схемы\схем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6" t="5085" r="3432" b="67743"/>
          <a:stretch/>
        </p:blipFill>
        <p:spPr bwMode="auto">
          <a:xfrm>
            <a:off x="579145" y="2771469"/>
            <a:ext cx="2932800" cy="24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03" y="3539209"/>
            <a:ext cx="29943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54590"/>
            <a:ext cx="2846524" cy="264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8002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«Бегемот» обрадовался гостям и подаркам. Он сыграл на гармошке «Гармошка» для друзей.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Песенка очень понравилась Чупе «Хоботок»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«Лягушка».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64896" cy="44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81888"/>
            <a:ext cx="2304254" cy="21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4542369"/>
            <a:ext cx="1872209" cy="13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02768"/>
            <a:ext cx="2525120" cy="24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2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Артикуляционная сказка  с использованием биоэнергопластики.  «В гостях у зайца Бубы» </vt:lpstr>
      <vt:lpstr>Чупа( «Хоботок») и Чупс («Лягушка») дружили с зайчиком Бубой («Бегемотик»). </vt:lpstr>
      <vt:lpstr>Проснулись как-то утром Чупа «Хоботок» и Чупс «Лягушка» , умылись, почистили зубки «Чистим зубки» , причесались «Расческа» и решили пойти в гости  к зайцу Бубе «Бегемотик». </vt:lpstr>
      <vt:lpstr>Решили чупики гостинец принести другу. Чупа «Хоботок» испекла блины «Блинчики», а Чупс «Лягушка» достал из холодильника сладкое варенье «Сладкое варенье».</vt:lpstr>
      <vt:lpstr>Посмотрели чупики на часы «Часы» и пошли в гости.</vt:lpstr>
      <vt:lpstr>Чупа «Хоботок» и Чупс «Лягушка» встретили лошадку «Лошадка», и она предложила подвезти их. Сели чупики и поскакали «Лошадка» (Игра с ускорением)</vt:lpstr>
      <vt:lpstr>Подъехали чупики к речке, по которой плавала лодочка с парусом «Парус». Чупа «Хоботок» и Чупс «Лягушка» перешли по мостику «Кошка сердится» на лодочку «Парус» и поплыли по речке. </vt:lpstr>
      <vt:lpstr>Подплыли чупики к лесу. В лесу много грибов «Гриб». Собрали целую корзину «Чашечка», сели на лошадку «Лошадка» и поскакали к зайцу.</vt:lpstr>
      <vt:lpstr>Зайчик Буба «Бегемот» обрадовался гостям и подаркам. Он сыграл на гармошке «Гармошка» для друзей. Песенка очень понравилась Чупе «Хоботок»  и Чупсу «Лягушка».</vt:lpstr>
      <vt:lpstr>Вот вам сказка ,  а мне бубликов «Бублик» связка!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зайца Бубы</dc:title>
  <dc:creator>User</dc:creator>
  <cp:lastModifiedBy>Садик</cp:lastModifiedBy>
  <cp:revision>24</cp:revision>
  <dcterms:created xsi:type="dcterms:W3CDTF">2019-12-27T04:58:21Z</dcterms:created>
  <dcterms:modified xsi:type="dcterms:W3CDTF">2020-04-14T15:01:57Z</dcterms:modified>
</cp:coreProperties>
</file>