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58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27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4992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396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0997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718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67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02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455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06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79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51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41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90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50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43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2588" y="1882588"/>
            <a:ext cx="10179423" cy="5298141"/>
          </a:xfrm>
        </p:spPr>
        <p:txBody>
          <a:bodyPr/>
          <a:lstStyle/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Дидактическая игра для раннего возраста</a:t>
            </a: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на тему: Моя- семья.</a:t>
            </a:r>
          </a:p>
          <a:p>
            <a:pPr algn="r"/>
            <a:r>
              <a:rPr lang="tt-RU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                                           </a:t>
            </a:r>
          </a:p>
          <a:p>
            <a:pPr algn="r"/>
            <a:endParaRPr lang="tt-RU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Презентаия на тему “Моя- семья”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Выполнила воспитатель 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МБДОУ Детский сад №1 “Хензигбей” с.Эрзин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Сарыглар Б.А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6305" y="255494"/>
            <a:ext cx="7785847" cy="1285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</a:rPr>
              <a:t>    МУНИЦИПАЛЬНОЕ БЮДЖЕТНОЕ ДОШКОЛЬНОЕ ОБРАЗОВАТЕЛЬНОЕ УЧРЕЖДЕНИЕ ДЕТСКИЙ САД №1 "ХЕНЗИГБЕЙ" С.ЭРЗИН ЭРЗИНСКОГО КОЖУУНА РЕСПУБЛИКИ ТЫВА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4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4811" y="174811"/>
            <a:ext cx="11329801" cy="6777317"/>
          </a:xfrm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pPr marL="0" indent="0" algn="ctr">
              <a:buNone/>
            </a:pPr>
            <a:r>
              <a:rPr lang="ru-RU" b="1" dirty="0"/>
              <a:t>«Моя семья»</a:t>
            </a:r>
            <a:endParaRPr lang="ru-RU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Цель</a:t>
            </a:r>
            <a:r>
              <a:rPr lang="ru-RU" i="1" dirty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-способствовать запоминанию и называнию детьми членов своей семьи;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-подводить к пониманию, что в мире главные - и дети, и взрослые;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-воспитывать любовь и уважение к своей семье.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i="1" dirty="0">
                <a:solidFill>
                  <a:srgbClr val="FF0000"/>
                </a:solidFill>
              </a:rPr>
              <a:t>Материал:</a:t>
            </a:r>
            <a:r>
              <a:rPr lang="ru-RU" dirty="0"/>
              <a:t> </a:t>
            </a:r>
            <a:r>
              <a:rPr lang="ru-RU" i="1" dirty="0"/>
              <a:t>«Семейное дерево»</a:t>
            </a:r>
            <a:r>
              <a:rPr lang="ru-RU" dirty="0"/>
              <a:t>; иллюстрации с изображением того, что делает мама, папа, бабушка, дедушка, ребенок.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i="1" dirty="0">
                <a:solidFill>
                  <a:srgbClr val="FF0000"/>
                </a:solidFill>
              </a:rPr>
              <a:t>Ход игры</a:t>
            </a:r>
            <a:endParaRPr lang="ru-RU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Воспитатель предлагает детям по очереди назвать членов своей семьи и назвать: кто чем занимается, кто что делает в семье. Если ребенку трудно назвать, кто что делает в семье, то ему в этом помогут иллюстрации. Дети называют, кто главный в семье и почему они так считают. В конце игры следует определить, что главные в мире все - и дети, и взрослые.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4882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50</Words>
  <Application>Microsoft Office PowerPoint</Application>
  <PresentationFormat>Широкоэкранный</PresentationFormat>
  <Paragraphs>25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Аспект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</cp:revision>
  <dcterms:created xsi:type="dcterms:W3CDTF">2022-01-31T04:26:49Z</dcterms:created>
  <dcterms:modified xsi:type="dcterms:W3CDTF">2022-01-31T04:55:41Z</dcterms:modified>
</cp:coreProperties>
</file>