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914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605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1625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437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09992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14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1210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09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922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06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907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233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581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97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527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420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02F18-1D3C-4997-8EC3-123CEDC5309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00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82588" y="1882588"/>
            <a:ext cx="10179423" cy="5298141"/>
          </a:xfrm>
        </p:spPr>
        <p:txBody>
          <a:bodyPr/>
          <a:lstStyle/>
          <a:p>
            <a:pPr algn="ctr"/>
            <a:endParaRPr lang="tt-RU" b="1" dirty="0" smtClean="0">
              <a:solidFill>
                <a:srgbClr val="002060"/>
              </a:solidFill>
            </a:endParaRPr>
          </a:p>
          <a:p>
            <a:pPr algn="ctr"/>
            <a:endParaRPr lang="tt-RU" b="1" dirty="0">
              <a:solidFill>
                <a:srgbClr val="002060"/>
              </a:solidFill>
            </a:endParaRPr>
          </a:p>
          <a:p>
            <a:pPr algn="ctr"/>
            <a:r>
              <a:rPr lang="tt-RU" b="1" dirty="0" smtClean="0">
                <a:solidFill>
                  <a:srgbClr val="002060"/>
                </a:solidFill>
              </a:rPr>
              <a:t>Подвижная игра для раннего возраста</a:t>
            </a:r>
          </a:p>
          <a:p>
            <a:pPr algn="ctr"/>
            <a:r>
              <a:rPr lang="tt-RU" b="1" dirty="0" smtClean="0">
                <a:solidFill>
                  <a:srgbClr val="002060"/>
                </a:solidFill>
              </a:rPr>
              <a:t>на тему: Лови- бросай.</a:t>
            </a:r>
          </a:p>
          <a:p>
            <a:pPr algn="r"/>
            <a:r>
              <a:rPr lang="tt-RU" b="1" dirty="0" smtClean="0">
                <a:solidFill>
                  <a:srgbClr val="002060"/>
                </a:solidFill>
              </a:rPr>
              <a:t>                                                                                                                                                                                   </a:t>
            </a:r>
          </a:p>
          <a:p>
            <a:pPr algn="r"/>
            <a:endParaRPr lang="tt-RU" b="1" dirty="0">
              <a:solidFill>
                <a:srgbClr val="002060"/>
              </a:solidFill>
            </a:endParaRPr>
          </a:p>
          <a:p>
            <a:pPr algn="r"/>
            <a:endParaRPr lang="tt-RU" sz="1200" b="1" dirty="0" smtClean="0">
              <a:solidFill>
                <a:srgbClr val="002060"/>
              </a:solidFill>
            </a:endParaRPr>
          </a:p>
          <a:p>
            <a:pPr algn="r"/>
            <a:endParaRPr lang="tt-RU" sz="1200" b="1" dirty="0">
              <a:solidFill>
                <a:srgbClr val="002060"/>
              </a:solidFill>
            </a:endParaRPr>
          </a:p>
          <a:p>
            <a:pPr algn="r"/>
            <a:endParaRPr lang="tt-RU" sz="1200" b="1" dirty="0" smtClean="0">
              <a:solidFill>
                <a:srgbClr val="002060"/>
              </a:solidFill>
            </a:endParaRPr>
          </a:p>
          <a:p>
            <a:pPr algn="r"/>
            <a:endParaRPr lang="tt-RU" sz="1200" b="1" dirty="0">
              <a:solidFill>
                <a:srgbClr val="002060"/>
              </a:solidFill>
            </a:endParaRP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Презентаия на тему “Лови- Бросай”</a:t>
            </a: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Выполнила воспитатель </a:t>
            </a: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МБДОУ Детский сад №1 “Хензигбей” с.Эрзин</a:t>
            </a: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Сарыглар Б.А</a:t>
            </a:r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16305" y="255494"/>
            <a:ext cx="7785847" cy="1285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rgbClr val="FF0000"/>
                </a:solidFill>
              </a:rPr>
              <a:t>    МУНИЦИПАЛЬНОЕ БЮДЖЕТНОЕ ДОШКОЛЬНОЕ ОБРАЗОВАТЕЛЬНОЕ УЧРЕЖДЕНИЕ ДЕТСКИЙ САД №1 "ХЕНЗИГБЕЙ" С.ЭРЗИН ЭРЗИНСКОГО КОЖУУНА РЕСПУБЛИКИ ТЫВА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448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9515"/>
          <a:stretch/>
        </p:blipFill>
        <p:spPr>
          <a:xfrm>
            <a:off x="2662517" y="147918"/>
            <a:ext cx="7194177" cy="62394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0848828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</TotalTime>
  <Words>50</Words>
  <Application>Microsoft Office PowerPoint</Application>
  <PresentationFormat>Широкоэкранный</PresentationFormat>
  <Paragraphs>15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Легкий дым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2</cp:revision>
  <dcterms:created xsi:type="dcterms:W3CDTF">2022-01-31T04:26:49Z</dcterms:created>
  <dcterms:modified xsi:type="dcterms:W3CDTF">2022-01-31T04:43:36Z</dcterms:modified>
</cp:coreProperties>
</file>