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E98F00-40C5-44AA-AA3C-43F50C1F332C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A133BC-2523-46A6-BB56-8F4FE464E2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45225"/>
            <a:ext cx="81701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Калдан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бдоу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«Хензигбей» с. Эрзин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ГРЯЗНЫЕ РУКИ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5167337__15___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1244">
            <a:off x="7441206" y="3746364"/>
            <a:ext cx="1831951" cy="1808398"/>
          </a:xfrm>
          <a:prstGeom prst="rect">
            <a:avLst/>
          </a:prstGeom>
        </p:spPr>
      </p:pic>
      <p:pic>
        <p:nvPicPr>
          <p:cNvPr id="6" name="Рисунок 5" descr="1437654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5328592" cy="3211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68072" cy="48113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Есть такие вирусы,</a:t>
            </a:r>
          </a:p>
          <a:p>
            <a:pPr>
              <a:buNone/>
            </a:pPr>
            <a:r>
              <a:rPr lang="ru-RU" b="1" dirty="0" err="1" smtClean="0"/>
              <a:t>Вирусы-вредилусы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Попадут ребёнку в рот –</a:t>
            </a:r>
          </a:p>
          <a:p>
            <a:pPr>
              <a:buNone/>
            </a:pPr>
            <a:r>
              <a:rPr lang="ru-RU" b="1" dirty="0" smtClean="0"/>
              <a:t>Заболит от них живот.</a:t>
            </a:r>
          </a:p>
          <a:p>
            <a:pPr>
              <a:buNone/>
            </a:pPr>
            <a:r>
              <a:rPr lang="ru-RU" b="1" dirty="0" smtClean="0"/>
              <a:t>Вот какие вирусы,</a:t>
            </a:r>
          </a:p>
          <a:p>
            <a:pPr>
              <a:buNone/>
            </a:pPr>
            <a:r>
              <a:rPr lang="ru-RU" b="1" dirty="0" err="1" smtClean="0"/>
              <a:t>Вирусы-вредилусы</a:t>
            </a:r>
            <a:r>
              <a:rPr lang="ru-RU" b="1" dirty="0" smtClean="0"/>
              <a:t>!</a:t>
            </a:r>
            <a:endParaRPr lang="ru-RU" dirty="0"/>
          </a:p>
        </p:txBody>
      </p:sp>
      <p:pic>
        <p:nvPicPr>
          <p:cNvPr id="5" name="Рисунок 4" descr="gI_132352_vir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340768"/>
            <a:ext cx="1406474" cy="1350215"/>
          </a:xfrm>
          <a:prstGeom prst="rect">
            <a:avLst/>
          </a:prstGeom>
        </p:spPr>
      </p:pic>
      <p:pic>
        <p:nvPicPr>
          <p:cNvPr id="6" name="Рисунок 5" descr="149241773017624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007300" cy="3379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48113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 аппетитом всё в порядке,</a:t>
            </a:r>
          </a:p>
          <a:p>
            <a:pPr>
              <a:buNone/>
            </a:pPr>
            <a:r>
              <a:rPr lang="ru-RU" b="1" dirty="0" smtClean="0"/>
              <a:t>Зайка съел морковку с грядки,</a:t>
            </a:r>
          </a:p>
          <a:p>
            <a:pPr>
              <a:buNone/>
            </a:pPr>
            <a:r>
              <a:rPr lang="ru-RU" b="1" dirty="0" smtClean="0"/>
              <a:t>Мыть не стал, а сунул в ротик,</a:t>
            </a:r>
          </a:p>
          <a:p>
            <a:pPr>
              <a:buNone/>
            </a:pPr>
            <a:r>
              <a:rPr lang="ru-RU" b="1" dirty="0" smtClean="0"/>
              <a:t>И теперь болит животик.</a:t>
            </a:r>
          </a:p>
          <a:p>
            <a:pPr>
              <a:buNone/>
            </a:pPr>
            <a:r>
              <a:rPr lang="ru-RU" b="1" dirty="0" smtClean="0"/>
              <a:t>Нет большого в том труда,</a:t>
            </a:r>
          </a:p>
          <a:p>
            <a:pPr>
              <a:buNone/>
            </a:pPr>
            <a:r>
              <a:rPr lang="ru-RU" b="1" dirty="0" smtClean="0"/>
              <a:t>Мойте овощи всегда!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067944" y="1124744"/>
            <a:ext cx="4923656" cy="49553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Мышка плохо лапки мыла:</a:t>
            </a:r>
            <a:br>
              <a:rPr lang="ru-RU" b="1" dirty="0" smtClean="0"/>
            </a:br>
            <a:r>
              <a:rPr lang="ru-RU" b="1" dirty="0" smtClean="0"/>
              <a:t>Лишь водичкою смочила,</a:t>
            </a:r>
            <a:br>
              <a:rPr lang="ru-RU" b="1" dirty="0" smtClean="0"/>
            </a:br>
            <a:r>
              <a:rPr lang="ru-RU" b="1" dirty="0" smtClean="0"/>
              <a:t>Мылить мылом не старалась,</a:t>
            </a:r>
            <a:br>
              <a:rPr lang="ru-RU" b="1" dirty="0" smtClean="0"/>
            </a:br>
            <a:r>
              <a:rPr lang="ru-RU" b="1" dirty="0" smtClean="0"/>
              <a:t>И на лапках грязь осталась.</a:t>
            </a:r>
            <a:br>
              <a:rPr lang="ru-RU" b="1" dirty="0" smtClean="0"/>
            </a:br>
            <a:r>
              <a:rPr lang="ru-RU" b="1" dirty="0" smtClean="0"/>
              <a:t>Полотенце в черных пятнах!</a:t>
            </a:r>
            <a:br>
              <a:rPr lang="ru-RU" b="1" dirty="0" smtClean="0"/>
            </a:br>
            <a:r>
              <a:rPr lang="ru-RU" b="1" dirty="0" smtClean="0"/>
              <a:t>Как же это неприятно!</a:t>
            </a:r>
            <a:br>
              <a:rPr lang="ru-RU" b="1" dirty="0" smtClean="0"/>
            </a:br>
            <a:r>
              <a:rPr lang="ru-RU" b="1" dirty="0" smtClean="0"/>
              <a:t>Попадут микробы в рот.</a:t>
            </a:r>
            <a:br>
              <a:rPr lang="ru-RU" b="1" dirty="0" smtClean="0"/>
            </a:br>
            <a:r>
              <a:rPr lang="ru-RU" b="1" dirty="0" smtClean="0"/>
              <a:t>Может заболеть живот.</a:t>
            </a:r>
            <a:br>
              <a:rPr lang="ru-RU" b="1" dirty="0" smtClean="0"/>
            </a:br>
            <a:r>
              <a:rPr lang="ru-RU" b="1" dirty="0" smtClean="0"/>
              <a:t>Так что, </a:t>
            </a:r>
            <a:r>
              <a:rPr lang="ru-RU" b="1" i="1" dirty="0" smtClean="0"/>
              <a:t>(имя ребенка),</a:t>
            </a:r>
            <a:r>
              <a:rPr lang="ru-RU" b="1" dirty="0" smtClean="0"/>
              <a:t> старайся,</a:t>
            </a:r>
            <a:br>
              <a:rPr lang="ru-RU" b="1" dirty="0" smtClean="0"/>
            </a:br>
            <a:r>
              <a:rPr lang="ru-RU" b="1" dirty="0" smtClean="0"/>
              <a:t>Чаще с мылом умывайся!</a:t>
            </a:r>
            <a:br>
              <a:rPr lang="ru-RU" b="1" dirty="0" smtClean="0"/>
            </a:br>
            <a:r>
              <a:rPr lang="ru-RU" b="1" dirty="0" smtClean="0"/>
              <a:t>Надо теплою водой</a:t>
            </a:r>
            <a:br>
              <a:rPr lang="ru-RU" b="1" dirty="0" smtClean="0"/>
            </a:br>
            <a:r>
              <a:rPr lang="ru-RU" b="1" dirty="0" smtClean="0"/>
              <a:t>Руки мыть перед едой!</a:t>
            </a:r>
            <a:endParaRPr lang="ru-RU" dirty="0"/>
          </a:p>
        </p:txBody>
      </p:sp>
      <p:pic>
        <p:nvPicPr>
          <p:cNvPr id="5" name="Рисунок 4" descr="83714774_muysh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96174" cy="4266848"/>
          </a:xfrm>
          <a:prstGeom prst="rect">
            <a:avLst/>
          </a:prstGeom>
        </p:spPr>
      </p:pic>
      <p:pic>
        <p:nvPicPr>
          <p:cNvPr id="6" name="Рисунок 5" descr="gI_132352_vir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29000"/>
            <a:ext cx="1157447" cy="1111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Что бы было,</a:t>
            </a:r>
            <a:br>
              <a:rPr lang="ru-RU" b="1" dirty="0" smtClean="0"/>
            </a:br>
            <a:r>
              <a:rPr lang="ru-RU" b="1" dirty="0" smtClean="0"/>
              <a:t>Что бы было,</a:t>
            </a:r>
            <a:br>
              <a:rPr lang="ru-RU" b="1" dirty="0" smtClean="0"/>
            </a:br>
            <a:r>
              <a:rPr lang="ru-RU" b="1" dirty="0" smtClean="0"/>
              <a:t>Если б</a:t>
            </a:r>
            <a:br>
              <a:rPr lang="ru-RU" b="1" dirty="0" smtClean="0"/>
            </a:br>
            <a:r>
              <a:rPr lang="ru-RU" b="1" dirty="0" smtClean="0"/>
              <a:t>Не было бы мыла?</a:t>
            </a:r>
            <a:br>
              <a:rPr lang="ru-RU" b="1" dirty="0" smtClean="0"/>
            </a:br>
            <a:r>
              <a:rPr lang="ru-RU" b="1" dirty="0" smtClean="0"/>
              <a:t>Если б</a:t>
            </a:r>
            <a:br>
              <a:rPr lang="ru-RU" b="1" dirty="0" smtClean="0"/>
            </a:br>
            <a:r>
              <a:rPr lang="ru-RU" b="1" dirty="0" smtClean="0"/>
              <a:t>Не было бы мыла,</a:t>
            </a:r>
            <a:br>
              <a:rPr lang="ru-RU" b="1" dirty="0" smtClean="0"/>
            </a:br>
            <a:r>
              <a:rPr lang="ru-RU" b="1" dirty="0" smtClean="0"/>
              <a:t>Таня грязной бы</a:t>
            </a:r>
            <a:br>
              <a:rPr lang="ru-RU" b="1" dirty="0" smtClean="0"/>
            </a:br>
            <a:r>
              <a:rPr lang="ru-RU" b="1" dirty="0" smtClean="0"/>
              <a:t>Ходила!</a:t>
            </a:r>
            <a:br>
              <a:rPr lang="ru-RU" b="1" dirty="0" smtClean="0"/>
            </a:br>
            <a:r>
              <a:rPr lang="ru-RU" b="1" dirty="0" smtClean="0"/>
              <a:t>И на ней бы,</a:t>
            </a:r>
            <a:br>
              <a:rPr lang="ru-RU" b="1" dirty="0" smtClean="0"/>
            </a:br>
            <a:r>
              <a:rPr lang="ru-RU" b="1" dirty="0" smtClean="0"/>
              <a:t>Как на грядке,</a:t>
            </a:r>
            <a:br>
              <a:rPr lang="ru-RU" b="1" dirty="0" smtClean="0"/>
            </a:br>
            <a:r>
              <a:rPr lang="ru-RU" b="1" dirty="0" smtClean="0"/>
              <a:t>Рыли землю</a:t>
            </a:r>
            <a:br>
              <a:rPr lang="ru-RU" b="1" dirty="0" smtClean="0"/>
            </a:br>
            <a:r>
              <a:rPr lang="ru-RU" b="1" dirty="0" smtClean="0"/>
              <a:t>Поросятки!</a:t>
            </a:r>
            <a:endParaRPr lang="ru-RU" dirty="0"/>
          </a:p>
        </p:txBody>
      </p:sp>
      <p:pic>
        <p:nvPicPr>
          <p:cNvPr id="4" name="Рисунок 3" descr="bolezni-grjaznyh-ruk-opasnost-kotoraja-grozit-kazhdom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52936"/>
            <a:ext cx="4975265" cy="258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Зачем мне надо руки мыть?</a:t>
            </a:r>
            <a:br>
              <a:rPr lang="ru-RU" b="1" dirty="0" smtClean="0"/>
            </a:br>
            <a:r>
              <a:rPr lang="ru-RU" b="1" dirty="0" smtClean="0"/>
              <a:t>Сказали, чтобы</a:t>
            </a:r>
            <a:br>
              <a:rPr lang="ru-RU" b="1" dirty="0" smtClean="0"/>
            </a:br>
            <a:r>
              <a:rPr lang="ru-RU" b="1" dirty="0" smtClean="0"/>
              <a:t>С них убежали во всю прыть</a:t>
            </a:r>
            <a:br>
              <a:rPr lang="ru-RU" b="1" dirty="0" smtClean="0"/>
            </a:br>
            <a:r>
              <a:rPr lang="ru-RU" b="1" dirty="0" smtClean="0"/>
              <a:t>Враги-микробы.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 я же лопал «Геркулес»,</a:t>
            </a:r>
            <a:br>
              <a:rPr lang="ru-RU" b="1" dirty="0" smtClean="0"/>
            </a:br>
            <a:r>
              <a:rPr lang="ru-RU" b="1" dirty="0" smtClean="0"/>
              <a:t>Как мне велели,</a:t>
            </a:r>
            <a:br>
              <a:rPr lang="ru-RU" b="1" dirty="0" smtClean="0"/>
            </a:br>
            <a:r>
              <a:rPr lang="ru-RU" b="1" dirty="0" smtClean="0"/>
              <a:t>Пять дней качал какой-то пресс –</a:t>
            </a:r>
            <a:br>
              <a:rPr lang="ru-RU" b="1" dirty="0" smtClean="0"/>
            </a:br>
            <a:r>
              <a:rPr lang="ru-RU" b="1" dirty="0" smtClean="0"/>
              <a:t>Ну, как качели!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радость вредным докторам</a:t>
            </a:r>
            <a:br>
              <a:rPr lang="ru-RU" b="1" dirty="0" smtClean="0"/>
            </a:br>
            <a:r>
              <a:rPr lang="ru-RU" b="1" dirty="0" smtClean="0"/>
              <a:t>Пил сок морковный</a:t>
            </a:r>
            <a:br>
              <a:rPr lang="ru-RU" b="1" dirty="0" smtClean="0"/>
            </a:br>
            <a:r>
              <a:rPr lang="ru-RU" b="1" dirty="0" smtClean="0"/>
              <a:t>И даже бегал по утрам</a:t>
            </a:r>
            <a:br>
              <a:rPr lang="ru-RU" b="1" dirty="0" smtClean="0"/>
            </a:br>
            <a:r>
              <a:rPr lang="ru-RU" b="1" dirty="0" smtClean="0"/>
              <a:t>Неделю ровно.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Короче, стал я силачом,</a:t>
            </a:r>
            <a:br>
              <a:rPr lang="ru-RU" b="1" dirty="0" smtClean="0"/>
            </a:br>
            <a:r>
              <a:rPr lang="ru-RU" b="1" dirty="0" smtClean="0"/>
              <a:t>Всех поборю я,</a:t>
            </a:r>
            <a:br>
              <a:rPr lang="ru-RU" b="1" dirty="0" smtClean="0"/>
            </a:br>
            <a:r>
              <a:rPr lang="ru-RU" b="1" dirty="0" smtClean="0"/>
              <a:t>И только маме нипочем</a:t>
            </a:r>
            <a:br>
              <a:rPr lang="ru-RU" b="1" dirty="0" smtClean="0"/>
            </a:br>
            <a:r>
              <a:rPr lang="ru-RU" b="1" dirty="0" smtClean="0"/>
              <a:t>Я не втолкую: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Теперь микробов без труда</a:t>
            </a:r>
            <a:br>
              <a:rPr lang="ru-RU" b="1" dirty="0" smtClean="0"/>
            </a:br>
            <a:r>
              <a:rPr lang="ru-RU" b="1" dirty="0" smtClean="0"/>
              <a:t>Сам раскидаю!</a:t>
            </a:r>
            <a:br>
              <a:rPr lang="ru-RU" b="1" dirty="0" smtClean="0"/>
            </a:br>
            <a:r>
              <a:rPr lang="ru-RU" b="1" dirty="0" smtClean="0"/>
              <a:t>Зачем же руки мыть тогда?</a:t>
            </a:r>
            <a:br>
              <a:rPr lang="ru-RU" b="1" dirty="0" smtClean="0"/>
            </a:br>
            <a:r>
              <a:rPr lang="ru-RU" b="1" dirty="0" smtClean="0"/>
              <a:t>Не понимаю…</a:t>
            </a:r>
            <a:endParaRPr lang="ru-RU" dirty="0"/>
          </a:p>
        </p:txBody>
      </p:sp>
      <p:pic>
        <p:nvPicPr>
          <p:cNvPr id="4" name="Рисунок 3" descr="115167526__15___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869160"/>
            <a:ext cx="2136651" cy="1806525"/>
          </a:xfrm>
          <a:prstGeom prst="rect">
            <a:avLst/>
          </a:prstGeom>
        </p:spPr>
      </p:pic>
      <p:pic>
        <p:nvPicPr>
          <p:cNvPr id="5" name="Рисунок 4" descr="cartoon-clipart-co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3972">
            <a:off x="3168704" y="1445968"/>
            <a:ext cx="6827364" cy="3698156"/>
          </a:xfrm>
          <a:prstGeom prst="rect">
            <a:avLst/>
          </a:prstGeom>
        </p:spPr>
      </p:pic>
      <p:pic>
        <p:nvPicPr>
          <p:cNvPr id="6" name="Рисунок 5" descr="bacteria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869160"/>
            <a:ext cx="1908260" cy="1735751"/>
          </a:xfrm>
          <a:prstGeom prst="rect">
            <a:avLst/>
          </a:prstGeom>
        </p:spPr>
      </p:pic>
      <p:pic>
        <p:nvPicPr>
          <p:cNvPr id="7" name="Рисунок 6" descr="149241773017624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74482">
            <a:off x="6925675" y="38532"/>
            <a:ext cx="1950736" cy="16451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96064" cy="5027389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   Вздыхает мартышка: «Какая судьба!</a:t>
            </a:r>
            <a:br>
              <a:rPr lang="ru-RU" sz="2800" b="1" dirty="0" smtClean="0"/>
            </a:br>
            <a:r>
              <a:rPr lang="ru-RU" sz="2800" b="1" dirty="0" smtClean="0"/>
              <a:t>Я, кажется, стала глазами слаба.</a:t>
            </a:r>
            <a:br>
              <a:rPr lang="ru-RU" sz="2800" b="1" dirty="0" smtClean="0"/>
            </a:br>
            <a:r>
              <a:rPr lang="ru-RU" sz="2800" b="1" dirty="0" smtClean="0"/>
              <a:t>Беру я из хлебницы белый батон,</a:t>
            </a:r>
            <a:br>
              <a:rPr lang="ru-RU" sz="2800" b="1" dirty="0" smtClean="0"/>
            </a:br>
            <a:r>
              <a:rPr lang="ru-RU" sz="2800" b="1" dirty="0" smtClean="0"/>
              <a:t>И сразу же чёрным становится он!»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23284_gallery.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5092757" cy="3396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19" y="0"/>
            <a:ext cx="9117781" cy="68383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89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Franklin Gothic Book</vt:lpstr>
      <vt:lpstr>Franklin Gothic Medium</vt:lpstr>
      <vt:lpstr>Times New Roman</vt:lpstr>
      <vt:lpstr>Wingdings 2</vt:lpstr>
      <vt:lpstr>Трек</vt:lpstr>
      <vt:lpstr>Воспитатель Калдан А.С. Мбдоу детский сад №1  «Хензигбей» с. Эрзин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Кассир</dc:creator>
  <cp:lastModifiedBy>Пользователь</cp:lastModifiedBy>
  <cp:revision>12</cp:revision>
  <dcterms:created xsi:type="dcterms:W3CDTF">2017-10-10T06:39:15Z</dcterms:created>
  <dcterms:modified xsi:type="dcterms:W3CDTF">2022-01-28T03:32:17Z</dcterms:modified>
</cp:coreProperties>
</file>