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BBC00-18F2-48EF-B79B-B72C9D5A7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3BFB68-23A2-4D74-BF72-569ECA28B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45A5F-E110-4E64-BD0E-D946EEC1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EA0AD-D7E7-4432-81B2-0B6E2271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9E9FD-DB08-4B69-92D4-AC5691A0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9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696C-F192-4B37-8771-800C9F88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0093C1-85B1-4228-97ED-2AAA5E181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459CE-83A9-4223-A291-591D76D7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C31FB-2A2F-4EF1-A976-E03BDC3D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948F3-2747-4D9E-8FE6-A090D591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9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B6306B-2BE4-42DE-BA93-2E2D71166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2DCCDC-FB94-478B-88DA-B13E9C966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67A5E2-DD3D-4BCA-B341-E97CFE9A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858F7D-D427-4216-862E-19F2CF41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25F54-AE9F-499B-A58F-744357B1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9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79AE8-7AB7-4D5F-B993-EE49B45F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34751A-AC52-4E67-9990-75D2F7B95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BA431-9C67-4844-8BD4-24101ECF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8F499-42E7-4C7D-B183-DBCA565E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AF138C-1D82-451C-B852-EFA4D49F4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9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7602A-DEF1-4218-A15E-DCCD2409D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5ADBE9-FC69-49F1-B914-2403E7170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D63AF-8553-4947-9DF1-17FD86A2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64100-2B21-44BA-871F-731C3C0E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52B92-70C0-4378-97D0-D1449CA2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5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D37BB-AC28-4777-B089-4ADE588F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3A75EA-9E8B-4630-89B1-2AA7516EA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AE3AFB-8D38-4D85-A631-944D6D82A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7C0FB6-45B8-4959-B89B-B6B599E5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B5D2C7-FF90-4BC3-A560-25BE3AF7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3B6093-FBE1-416E-937C-6BF8E89F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377C4-7297-4C71-A0A5-855DB88E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73AA83-D36D-463E-8A14-2B2D29C6F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92E206-EE12-4990-8A1D-5464E61C9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FA640A-E860-4509-8950-D3637F179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C7A236-3CAB-4D86-88CB-0C989C841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C55889-B40A-4B49-A822-BFDBD468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0ED7B8-B461-4291-A680-AD7139A1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2B2558-319F-426C-AAB2-2BA1A7F7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0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94AE8-A86F-4417-8942-388FEE8C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EA3C6B-49BB-47CC-8986-EB759047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376630-AEF3-4E3F-8BA1-6B69EC08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E205F4-5366-4A14-9A76-226429A5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0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8974B2-D2E6-4F8F-B263-888A1E51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E7D11F-BC8A-49D0-BB61-03850451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592640-3140-4570-91D1-35EAE664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8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0B829-BF76-4C30-B70F-AD08F34F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1A4D4-7D3A-424A-BFC7-B491DF7A7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7B9193-B27D-4ABA-8C81-7F6197058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237F01-3FB0-4C6C-B7CF-A7880879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642893-3E61-41AF-9E45-9388F015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933A88-851A-4CF6-B5BB-6CE0DC82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3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683C4-6E3C-493B-80B8-180AE8C3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C3516D-A323-4D3F-875F-1FE5A4098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A16EF6-39DE-471B-8076-3582F15DC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AD0182-0927-4863-B1CE-772F7A75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21C169-8D8A-4298-8082-2CDD2F6D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E943E4-02FC-4717-A40A-0B249DC3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7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13F11-B388-4BA4-A45E-5B5BF564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12D60B-C14F-41B6-89DD-952AB4F59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AB304-1DB5-4A44-9C6A-B7BD1E992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4CC4-2403-46DE-9255-3E451080C1A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9381FE-34D8-4733-A6E3-8DDA5E552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9DEA35-1BD6-4451-A997-A470A3C1B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5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14A0CF-DDA3-4414-A01D-B2255CC9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41A57-8F04-488C-BFD9-F0B6F9045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018" y="1122362"/>
            <a:ext cx="9240982" cy="405923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Comic Sans MS" panose="030F0702030302020204" pitchFamily="66" charset="0"/>
              </a:rPr>
              <a:t>МБДОУ Детский сад № 1 «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Хензигбей</a:t>
            </a:r>
            <a:r>
              <a:rPr lang="ru-RU" sz="1800" b="1" dirty="0" smtClean="0">
                <a:latin typeface="Comic Sans MS" panose="030F0702030302020204" pitchFamily="66" charset="0"/>
              </a:rPr>
              <a:t>» с. Эрзин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b="1" dirty="0">
                <a:latin typeface="Comic Sans MS" panose="030F0702030302020204" pitchFamily="66" charset="0"/>
              </a:rPr>
              <a:t/>
            </a:r>
            <a:br>
              <a:rPr lang="ru-RU" b="1" dirty="0">
                <a:latin typeface="Comic Sans MS" panose="030F0702030302020204" pitchFamily="66" charset="0"/>
              </a:rPr>
            </a:br>
            <a:r>
              <a:rPr lang="ru-RU" b="1" dirty="0" smtClean="0">
                <a:latin typeface="Comic Sans MS" panose="030F0702030302020204" pitchFamily="66" charset="0"/>
              </a:rPr>
              <a:t/>
            </a:r>
            <a:br>
              <a:rPr lang="ru-RU" b="1" dirty="0" smtClean="0">
                <a:latin typeface="Comic Sans MS" panose="030F0702030302020204" pitchFamily="66" charset="0"/>
              </a:rPr>
            </a:br>
            <a:r>
              <a:rPr lang="ru-RU" b="1" dirty="0" smtClean="0">
                <a:latin typeface="Comic Sans MS" panose="030F0702030302020204" pitchFamily="66" charset="0"/>
              </a:rPr>
              <a:t>Лепим </a:t>
            </a:r>
            <a:r>
              <a:rPr lang="ru-RU" b="1" dirty="0">
                <a:latin typeface="Comic Sans MS" panose="030F0702030302020204" pitchFamily="66" charset="0"/>
              </a:rPr>
              <a:t>с детьми </a:t>
            </a:r>
            <a:r>
              <a:rPr lang="ru-RU" b="1" dirty="0" smtClean="0">
                <a:latin typeface="Comic Sans MS" panose="030F0702030302020204" pitchFamily="66" charset="0"/>
              </a:rPr>
              <a:t>дома</a:t>
            </a:r>
            <a:br>
              <a:rPr lang="ru-RU" b="1" dirty="0" smtClean="0">
                <a:latin typeface="Comic Sans MS" panose="030F0702030302020204" pitchFamily="66" charset="0"/>
              </a:rPr>
            </a:br>
            <a:r>
              <a:rPr lang="ru-RU" b="1" dirty="0" smtClean="0">
                <a:latin typeface="Comic Sans MS" panose="030F0702030302020204" pitchFamily="66" charset="0"/>
              </a:rPr>
              <a:t/>
            </a:r>
            <a:br>
              <a:rPr lang="ru-RU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воспитатель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Чоодур</a:t>
            </a:r>
            <a:r>
              <a:rPr lang="ru-RU" sz="1800" b="1" dirty="0" smtClean="0">
                <a:latin typeface="Comic Sans MS" panose="030F0702030302020204" pitchFamily="66" charset="0"/>
              </a:rPr>
              <a:t> Э.С.</a:t>
            </a:r>
            <a:endParaRPr lang="ru-RU" sz="1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9D912BD5-13F6-44D8-869D-2FB0CA28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42BA8-A408-45E5-B549-E72064E9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Лягушка и Черепашка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96A78F-B8B7-4FF9-9E3F-41A12F04AA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4" y="1690688"/>
            <a:ext cx="4995993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A8A3E23-8E69-4B52-A2FB-74F2589F1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59" y="1690688"/>
            <a:ext cx="4936841" cy="49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0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258E34B-31F1-4837-9EBE-D6CFBCCB0B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9" y="-5687"/>
            <a:ext cx="12202110" cy="68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8D58F-2F23-473B-84CD-4A4A18B1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Улитка и Осьминог</a:t>
            </a:r>
            <a:endParaRPr lang="ru-R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730EB23-204E-4F95-B6B9-1EF6D58D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8" y="1690686"/>
            <a:ext cx="4606119" cy="46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176378E-95F0-4D9B-8371-5F95E5E79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18" y="1690686"/>
            <a:ext cx="4859882" cy="46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4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3B5C344-D322-46D7-9303-87D086D898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85C13-CCCD-4DDA-9893-ED5CF234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Котёнок и Зайка</a:t>
            </a:r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CE9DE69-EFB5-4298-97E8-F1E1D07A4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4" y="1690688"/>
            <a:ext cx="4901015" cy="46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4320862-FB3F-46E6-9F93-980335F6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97" y="1690687"/>
            <a:ext cx="4887058" cy="46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2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856DCE0-58EB-4458-8BEE-A2B701B7A5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B61FC-ECE4-4B7A-84BA-CEA23A55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Мышка</a:t>
            </a:r>
            <a:endParaRPr lang="ru-RU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57BEA5D-F329-427E-BCEC-FD2CE18F5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19" y="1569492"/>
            <a:ext cx="7265961" cy="48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3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ED048F2-BC7A-4C85-A187-ADC07C1F87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DCAEA-C5CC-42F6-A2D7-7F624B32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Жирафик</a:t>
            </a: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1F378AB-AC35-4CAC-B7DB-1F709BBE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04" y="1554210"/>
            <a:ext cx="9377149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21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D6F712A-88A2-4583-96F6-1C1FA285A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9" y="-5687"/>
            <a:ext cx="12202110" cy="68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7784E-C82A-4EF4-B6D6-55FC2C7F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Слонёнок и Белка</a:t>
            </a: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858195A-6948-4569-963B-D2FB7B67B0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1" y="1839273"/>
            <a:ext cx="4516110" cy="451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8A90E0-D520-4664-B29D-A0BA4FDBA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11" y="1837805"/>
            <a:ext cx="4516110" cy="45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4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498EF45-F4A6-4B6C-AFE8-C8AB74E6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D5244-5D07-4F8E-9B71-C630A1A3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велосипед и машинка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4F86E3-4294-4A7F-8CF1-5D0CF9F95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2" y="1706834"/>
            <a:ext cx="4516109" cy="4516109"/>
          </a:xfr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1227BDB-2382-4777-9A73-6DCCD92F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19" y="1690688"/>
            <a:ext cx="4516109" cy="45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8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2BCC73D-7898-4D58-9C04-7B98B9BC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CB4E-E9DC-46D7-95FA-2D357AEB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Желаем удачи </a:t>
            </a:r>
            <a:r>
              <a:rPr lang="ru-RU" b="1">
                <a:latin typeface="Comic Sans MS" panose="030F0702030302020204" pitchFamily="66" charset="0"/>
              </a:rPr>
              <a:t>в творчестве!</a:t>
            </a: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F4064BA-E40F-4535-ABA0-628868352F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51" y="1690688"/>
            <a:ext cx="7046698" cy="50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9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33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Тема Office</vt:lpstr>
      <vt:lpstr>МБДОУ Детский сад № 1 «Хензигбей» с. Эрзин   Лепим с детьми дома  воспитатель Чоодур Э.С.</vt:lpstr>
      <vt:lpstr>Лягушка и Черепашка</vt:lpstr>
      <vt:lpstr>Улитка и Осьминог</vt:lpstr>
      <vt:lpstr>Котёнок и Зайка</vt:lpstr>
      <vt:lpstr>Мышка</vt:lpstr>
      <vt:lpstr>Жирафик</vt:lpstr>
      <vt:lpstr>Слонёнок и Белка</vt:lpstr>
      <vt:lpstr>велосипед и машинка</vt:lpstr>
      <vt:lpstr>Желаем удачи в творчестве!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Лепим с детьми дома</dc:title>
  <dc:creator>Садик</dc:creator>
  <cp:lastModifiedBy>Пользователь</cp:lastModifiedBy>
  <cp:revision>8</cp:revision>
  <dcterms:created xsi:type="dcterms:W3CDTF">2020-04-22T00:09:56Z</dcterms:created>
  <dcterms:modified xsi:type="dcterms:W3CDTF">2022-02-01T03:43:14Z</dcterms:modified>
</cp:coreProperties>
</file>