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82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0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62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2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2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6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2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03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1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1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0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9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1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2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2F18-1D3C-4997-8EC3-123CEDC5309E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772FA6-8A96-493A-9115-95E6C145A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4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0919" y="1594322"/>
            <a:ext cx="7826188" cy="5586408"/>
          </a:xfrm>
        </p:spPr>
        <p:txBody>
          <a:bodyPr/>
          <a:lstStyle/>
          <a:p>
            <a:pPr algn="ctr"/>
            <a:endParaRPr lang="tt-RU" b="1" dirty="0" smtClean="0">
              <a:solidFill>
                <a:srgbClr val="002060"/>
              </a:solidFill>
            </a:endParaRPr>
          </a:p>
          <a:p>
            <a:pPr algn="ctr"/>
            <a:endParaRPr lang="tt-RU" b="1" dirty="0" smtClean="0">
              <a:solidFill>
                <a:srgbClr val="002060"/>
              </a:solidFill>
            </a:endParaRPr>
          </a:p>
          <a:p>
            <a:pPr algn="ctr"/>
            <a:r>
              <a:rPr lang="tt-RU" b="1" dirty="0" smtClean="0">
                <a:solidFill>
                  <a:srgbClr val="002060"/>
                </a:solidFill>
              </a:rPr>
              <a:t>Подвижная игра  </a:t>
            </a:r>
            <a:r>
              <a:rPr lang="tt-RU" b="1" dirty="0" smtClean="0">
                <a:solidFill>
                  <a:srgbClr val="002060"/>
                </a:solidFill>
              </a:rPr>
              <a:t>для раннего возраста</a:t>
            </a:r>
          </a:p>
          <a:p>
            <a:pPr algn="ctr"/>
            <a:r>
              <a:rPr lang="tt-RU" b="1" dirty="0" smtClean="0">
                <a:solidFill>
                  <a:srgbClr val="002060"/>
                </a:solidFill>
              </a:rPr>
              <a:t>на тему:</a:t>
            </a:r>
            <a:r>
              <a:rPr lang="tt-RU" b="1" dirty="0" smtClean="0">
                <a:solidFill>
                  <a:schemeClr val="accent3"/>
                </a:solidFill>
              </a:rPr>
              <a:t> </a:t>
            </a:r>
            <a:r>
              <a:rPr lang="tt-RU" b="1" dirty="0" smtClean="0">
                <a:solidFill>
                  <a:srgbClr val="FF0000"/>
                </a:solidFill>
              </a:rPr>
              <a:t>Погладь мишку</a:t>
            </a:r>
            <a:r>
              <a:rPr lang="tt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tt-RU" b="1" dirty="0" smtClean="0">
              <a:solidFill>
                <a:srgbClr val="002060"/>
              </a:solidFill>
            </a:endParaRPr>
          </a:p>
          <a:p>
            <a:pPr algn="r"/>
            <a:r>
              <a:rPr lang="tt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endParaRPr lang="tt-RU" b="1" dirty="0">
              <a:solidFill>
                <a:srgbClr val="002060"/>
              </a:solidFill>
            </a:endParaRPr>
          </a:p>
          <a:p>
            <a:pPr algn="r"/>
            <a:endParaRPr lang="tt-RU" sz="1200" b="1" dirty="0" smtClean="0">
              <a:solidFill>
                <a:srgbClr val="002060"/>
              </a:solidFill>
            </a:endParaRPr>
          </a:p>
          <a:p>
            <a:pPr algn="r"/>
            <a:endParaRPr lang="tt-RU" sz="1200" b="1" dirty="0">
              <a:solidFill>
                <a:srgbClr val="002060"/>
              </a:solidFill>
            </a:endParaRPr>
          </a:p>
          <a:p>
            <a:pPr algn="r"/>
            <a:endParaRPr lang="tt-RU" sz="1200" b="1" dirty="0" smtClean="0">
              <a:solidFill>
                <a:srgbClr val="002060"/>
              </a:solidFill>
            </a:endParaRPr>
          </a:p>
          <a:p>
            <a:pPr algn="r"/>
            <a:endParaRPr lang="tt-RU" sz="1200" b="1" dirty="0">
              <a:solidFill>
                <a:srgbClr val="002060"/>
              </a:solidFill>
            </a:endParaRPr>
          </a:p>
          <a:p>
            <a:pPr algn="r"/>
            <a:r>
              <a:rPr lang="tt-RU" sz="1200" b="1" dirty="0" smtClean="0">
                <a:solidFill>
                  <a:schemeClr val="tx1"/>
                </a:solidFill>
              </a:rPr>
              <a:t>Презентаия на тему “</a:t>
            </a:r>
            <a:r>
              <a:rPr lang="tt-RU" sz="1200" b="1" dirty="0" smtClean="0">
                <a:solidFill>
                  <a:schemeClr val="tx1"/>
                </a:solidFill>
              </a:rPr>
              <a:t>Погладь мишку”</a:t>
            </a:r>
            <a:endParaRPr lang="tt-RU" sz="1200" b="1" dirty="0" smtClean="0">
              <a:solidFill>
                <a:schemeClr val="tx1"/>
              </a:solidFill>
            </a:endParaRPr>
          </a:p>
          <a:p>
            <a:pPr algn="r"/>
            <a:r>
              <a:rPr lang="tt-RU" sz="1200" b="1" dirty="0" smtClean="0">
                <a:solidFill>
                  <a:schemeClr val="tx1"/>
                </a:solidFill>
              </a:rPr>
              <a:t>Выполнила воспитатель </a:t>
            </a:r>
          </a:p>
          <a:p>
            <a:pPr algn="r"/>
            <a:r>
              <a:rPr lang="tt-RU" sz="1200" b="1" dirty="0" smtClean="0">
                <a:solidFill>
                  <a:schemeClr val="tx1"/>
                </a:solidFill>
              </a:rPr>
              <a:t>МБДОУ Детский сад №1 “Хензигбей” с.Эрзин</a:t>
            </a:r>
          </a:p>
          <a:p>
            <a:pPr algn="r"/>
            <a:r>
              <a:rPr lang="tt-RU" sz="1200" b="1" dirty="0" smtClean="0">
                <a:solidFill>
                  <a:schemeClr val="tx1"/>
                </a:solidFill>
              </a:rPr>
              <a:t>Калдан А. 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419" y="255494"/>
            <a:ext cx="847898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/>
              <a:t>МУНИЦИПАЛЬНОЕ БЮДЖЕТНОЕ ДОШКОЛЬНОЕ ОБРАЗОВАТЕЛЬНОЕ УЧРЕЖДЕНИЕ ДЕТСКИЙ САД №1 "ХЕНЗИГБЕЙ" С.ЭРЗИН ЭРЗИНСКОГО КОЖУУНА РЕСПУБЛИКИ ТЫВА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6873"/>
            <a:ext cx="4178105" cy="313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44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5154" y="0"/>
            <a:ext cx="9233646" cy="7315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Погладь мишку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Цель: </a:t>
            </a:r>
            <a:r>
              <a:rPr lang="ru-RU" sz="2000" dirty="0">
                <a:solidFill>
                  <a:schemeClr val="tx1"/>
                </a:solidFill>
              </a:rPr>
              <a:t>Развитие ловкости, быстроты реакции и движений, чувства равновесия, координации зрения и слуха. Воспитание дисциплины, развитие устойчивого внимания, формирование правильной осанки, укрепление стоп, упражнение в беге по наклонной плоскости.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Материал: </a:t>
            </a:r>
            <a:r>
              <a:rPr lang="ru-RU" sz="2000" dirty="0">
                <a:solidFill>
                  <a:schemeClr val="tx1"/>
                </a:solidFill>
              </a:rPr>
              <a:t>Игрушечный мишка, доска, высокий кубик или табуреточка.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Ход игры: </a:t>
            </a:r>
            <a:r>
              <a:rPr lang="ru-RU" sz="2000" dirty="0">
                <a:solidFill>
                  <a:schemeClr val="tx1"/>
                </a:solidFill>
              </a:rPr>
              <a:t>Ребенок стоит перед взрослым, который делает горку из длинной доски, положенной одним концом на высокий кубик или любое другое возвышение. Наверху горки взрослый сажает мишку и говорит ребенку: «Много нашей детворы ходит к Мишеньке с горы».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Ребенок по доске поднимается на горку, гладит мишку, затем сбегает вниз и садится отдохнуть. Упражнение повторяется еще несколько раз.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Можно поиграть с мишкой по-другому. Взрослый произносит: «Мы к медведю подбежим, зарычит — мы убежим». Ребенок бежит к медведю, а по сигналу «Р-р-р» быстро убегает.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Повторяют игру 3—4 раза. Взрослый предлагает ребенку идти тихо, чтобы медведь не услышал.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882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5061</TotalTime>
  <Words>223</Words>
  <Application>Microsoft Office PowerPoint</Application>
  <PresentationFormat>Широкоэкранный</PresentationFormat>
  <Paragraphs>22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2022-01-31T04:26:49Z</dcterms:created>
  <dcterms:modified xsi:type="dcterms:W3CDTF">2022-02-09T15:34:56Z</dcterms:modified>
</cp:coreProperties>
</file>