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5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42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6194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320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4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80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15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13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3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93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59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99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64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67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8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4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0919" y="1594322"/>
            <a:ext cx="7826188" cy="5586408"/>
          </a:xfrm>
        </p:spPr>
        <p:txBody>
          <a:bodyPr/>
          <a:lstStyle/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Подвижная  игра для раннего возраста</a:t>
            </a: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на тему</a:t>
            </a:r>
            <a:r>
              <a:rPr lang="tt-RU" b="1" dirty="0" smtClean="0">
                <a:solidFill>
                  <a:srgbClr val="002060"/>
                </a:solidFill>
              </a:rPr>
              <a:t>: Качели- Карусели.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tt-RU" b="1" dirty="0" smtClean="0">
              <a:solidFill>
                <a:srgbClr val="002060"/>
              </a:solidFill>
            </a:endParaRPr>
          </a:p>
          <a:p>
            <a:pPr algn="r"/>
            <a:r>
              <a:rPr lang="tt-RU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                                               </a:t>
            </a:r>
          </a:p>
          <a:p>
            <a:pPr algn="r"/>
            <a:endParaRPr lang="tt-RU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Презентаия на тему </a:t>
            </a:r>
            <a:r>
              <a:rPr lang="tt-RU" sz="1200" b="1" dirty="0" smtClean="0">
                <a:solidFill>
                  <a:srgbClr val="002060"/>
                </a:solidFill>
              </a:rPr>
              <a:t>“Качели-КАрусели”</a:t>
            </a:r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Выполнила воспитатель 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МБДОУ Детский сад №1 “Хензигбей” с.Эрзин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Калдан А. С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7419" y="255494"/>
            <a:ext cx="847898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</a:rPr>
              <a:t>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МУНИЦИПАЛЬНОЕ БЮДЖЕТНОЕ ДОШКОЛЬНОЕ ОБРАЗОВАТЕЛЬНОЕ УЧРЕЖДЕНИЕ ДЕТСКИЙ САД №1 "ХЕНЗИГБЕЙ" С.ЭРЗИН ЭРЗИНСКОГО КОЖУУНА РЕСПУБЛИКИ ТЫВА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4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470" y="1"/>
            <a:ext cx="11329801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Качели — карусели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чувства равновесия, чувства ритма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Взрослые поднимают ребенка, который лежит на спине, до уровня своего пояса (один держит ребенка под мышки, другой за обе ноги) и раскачивают его в выпрямленном положении — получаются своеобразные качели. Затем один, продолжая держать ребенка под мышки (другой опускает ноги малыша), кружится с ним вправо и влево, как карусель. 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игру желательно проводить под ритмичную музыку или ритмично приговаривать: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2355272"/>
            <a:ext cx="3269673" cy="45027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 </a:t>
            </a:r>
            <a:r>
              <a:rPr lang="ru-RU" dirty="0"/>
              <a:t>недавно две газели</a:t>
            </a:r>
          </a:p>
          <a:p>
            <a:pPr algn="ctr"/>
            <a:r>
              <a:rPr lang="ru-RU" dirty="0"/>
              <a:t>Позвонили и запели:</a:t>
            </a:r>
          </a:p>
          <a:p>
            <a:pPr algn="ctr"/>
            <a:r>
              <a:rPr lang="ru-RU" dirty="0"/>
              <a:t>— Неужели</a:t>
            </a:r>
          </a:p>
          <a:p>
            <a:pPr algn="ctr"/>
            <a:r>
              <a:rPr lang="ru-RU" dirty="0"/>
              <a:t>В самом деле</a:t>
            </a:r>
          </a:p>
          <a:p>
            <a:pPr algn="ctr"/>
            <a:r>
              <a:rPr lang="ru-RU" dirty="0"/>
              <a:t>Все сгорели</a:t>
            </a:r>
          </a:p>
          <a:p>
            <a:pPr algn="ctr"/>
            <a:r>
              <a:rPr lang="ru-RU" dirty="0"/>
              <a:t>Карусели?...</a:t>
            </a:r>
          </a:p>
          <a:p>
            <a:pPr algn="ctr"/>
            <a:r>
              <a:rPr lang="ru-RU" dirty="0"/>
              <a:t>Вы б, газели, не галдели,</a:t>
            </a:r>
          </a:p>
          <a:p>
            <a:pPr algn="ctr"/>
            <a:r>
              <a:rPr lang="ru-RU" dirty="0"/>
              <a:t>А на будущей неделе</a:t>
            </a:r>
          </a:p>
          <a:p>
            <a:pPr algn="ctr"/>
            <a:r>
              <a:rPr lang="ru-RU" dirty="0"/>
              <a:t>Прискакали бы и сели</a:t>
            </a:r>
          </a:p>
          <a:p>
            <a:pPr algn="ctr"/>
            <a:r>
              <a:rPr lang="ru-RU" dirty="0"/>
              <a:t>На качели-карусели.</a:t>
            </a:r>
          </a:p>
          <a:p>
            <a:pPr algn="ctr"/>
            <a:r>
              <a:rPr lang="ru-RU" dirty="0"/>
              <a:t>Но не слушали газели</a:t>
            </a:r>
          </a:p>
          <a:p>
            <a:pPr algn="ctr"/>
            <a:r>
              <a:rPr lang="ru-RU" dirty="0"/>
              <a:t>И по-прежнему галдели:</a:t>
            </a:r>
          </a:p>
          <a:p>
            <a:pPr algn="ctr"/>
            <a:r>
              <a:rPr lang="ru-RU" dirty="0"/>
              <a:t>— Неужели</a:t>
            </a:r>
          </a:p>
          <a:p>
            <a:pPr algn="ctr"/>
            <a:r>
              <a:rPr lang="ru-RU" dirty="0"/>
              <a:t>В самом деле</a:t>
            </a:r>
          </a:p>
          <a:p>
            <a:pPr algn="ctr"/>
            <a:r>
              <a:rPr lang="ru-RU" dirty="0"/>
              <a:t>Все качели Погорели?</a:t>
            </a:r>
          </a:p>
          <a:p>
            <a:pPr algn="ctr"/>
            <a:r>
              <a:rPr lang="ru-RU" dirty="0"/>
              <a:t>(К. Чуковский)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855" y="2355272"/>
            <a:ext cx="5153891" cy="4581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084882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5039</TotalTime>
  <Words>194</Words>
  <Application>Microsoft Office PowerPoint</Application>
  <PresentationFormat>Широкоэкранный</PresentationFormat>
  <Paragraphs>35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</cp:revision>
  <dcterms:created xsi:type="dcterms:W3CDTF">2022-01-31T04:26:49Z</dcterms:created>
  <dcterms:modified xsi:type="dcterms:W3CDTF">2022-02-07T14:32:57Z</dcterms:modified>
</cp:coreProperties>
</file>