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5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427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6194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2320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74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80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153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13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35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93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598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99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64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675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84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02F18-1D3C-4997-8EC3-123CEDC5309E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2772FA6-8A96-493A-9115-95E6C145A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04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0919" y="1761566"/>
            <a:ext cx="7826188" cy="5419164"/>
          </a:xfrm>
        </p:spPr>
        <p:txBody>
          <a:bodyPr/>
          <a:lstStyle/>
          <a:p>
            <a:pPr algn="ctr"/>
            <a:endParaRPr lang="tt-RU" b="1" dirty="0" smtClean="0">
              <a:solidFill>
                <a:srgbClr val="002060"/>
              </a:solidFill>
            </a:endParaRPr>
          </a:p>
          <a:p>
            <a:pPr algn="ctr"/>
            <a:endParaRPr lang="tt-RU" b="1" dirty="0" smtClean="0">
              <a:solidFill>
                <a:srgbClr val="002060"/>
              </a:solidFill>
            </a:endParaRPr>
          </a:p>
          <a:p>
            <a:pPr algn="ctr"/>
            <a:r>
              <a:rPr lang="tt-RU" b="1" dirty="0" smtClean="0">
                <a:solidFill>
                  <a:srgbClr val="002060"/>
                </a:solidFill>
              </a:rPr>
              <a:t>Подвижная  игра для раннего возраста</a:t>
            </a:r>
          </a:p>
          <a:p>
            <a:pPr algn="ctr"/>
            <a:r>
              <a:rPr lang="tt-RU" b="1" dirty="0" smtClean="0">
                <a:solidFill>
                  <a:srgbClr val="002060"/>
                </a:solidFill>
              </a:rPr>
              <a:t>на тему: </a:t>
            </a:r>
            <a:r>
              <a:rPr lang="ru-RU" b="1" dirty="0" smtClean="0">
                <a:solidFill>
                  <a:srgbClr val="002060"/>
                </a:solidFill>
              </a:rPr>
              <a:t>Собачка</a:t>
            </a:r>
            <a:r>
              <a:rPr lang="tt-RU" b="1" dirty="0" smtClean="0">
                <a:solidFill>
                  <a:srgbClr val="002060"/>
                </a:solidFill>
              </a:rPr>
              <a:t>.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endParaRPr lang="tt-RU" b="1" dirty="0" smtClean="0">
              <a:solidFill>
                <a:srgbClr val="002060"/>
              </a:solidFill>
            </a:endParaRPr>
          </a:p>
          <a:p>
            <a:pPr algn="r"/>
            <a:r>
              <a:rPr lang="tt-RU" b="1" dirty="0" smtClean="0">
                <a:solidFill>
                  <a:srgbClr val="002060"/>
                </a:solidFill>
              </a:rPr>
              <a:t>                                                                                                                                                                                   </a:t>
            </a:r>
          </a:p>
          <a:p>
            <a:pPr algn="r"/>
            <a:endParaRPr lang="tt-RU" b="1" dirty="0">
              <a:solidFill>
                <a:srgbClr val="002060"/>
              </a:solidFill>
            </a:endParaRPr>
          </a:p>
          <a:p>
            <a:pPr algn="r"/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endParaRPr lang="tt-RU" sz="1200" b="1" dirty="0">
              <a:solidFill>
                <a:srgbClr val="002060"/>
              </a:solidFill>
            </a:endParaRPr>
          </a:p>
          <a:p>
            <a:pPr algn="r"/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endParaRPr lang="tt-RU" sz="1200" b="1" dirty="0">
              <a:solidFill>
                <a:srgbClr val="002060"/>
              </a:solidFill>
            </a:endParaRP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Презентаия на тему </a:t>
            </a:r>
            <a:r>
              <a:rPr lang="tt-RU" sz="1200" b="1" dirty="0" smtClean="0">
                <a:solidFill>
                  <a:srgbClr val="002060"/>
                </a:solidFill>
              </a:rPr>
              <a:t>“</a:t>
            </a:r>
            <a:r>
              <a:rPr lang="tt-RU" sz="1200" b="1" dirty="0" smtClean="0">
                <a:solidFill>
                  <a:srgbClr val="002060"/>
                </a:solidFill>
              </a:rPr>
              <a:t>Собачка</a:t>
            </a:r>
            <a:r>
              <a:rPr lang="tt-RU" sz="1200" b="1" dirty="0" smtClean="0">
                <a:solidFill>
                  <a:srgbClr val="002060"/>
                </a:solidFill>
              </a:rPr>
              <a:t>”</a:t>
            </a:r>
            <a:endParaRPr lang="tt-RU" sz="1200" b="1" dirty="0" smtClean="0">
              <a:solidFill>
                <a:srgbClr val="002060"/>
              </a:solidFill>
            </a:endParaRP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Выполнила воспитатель </a:t>
            </a: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МБДОУ Детский сад №1 “Хензигбей” с.Эрзин</a:t>
            </a:r>
          </a:p>
          <a:p>
            <a:pPr algn="r"/>
            <a:r>
              <a:rPr lang="tt-RU" sz="1200" b="1" dirty="0" smtClean="0">
                <a:solidFill>
                  <a:srgbClr val="002060"/>
                </a:solidFill>
              </a:rPr>
              <a:t>Сарыглар Б.А</a:t>
            </a: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93577" y="255494"/>
            <a:ext cx="810857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rgbClr val="FF0000"/>
                </a:solidFill>
              </a:rPr>
              <a:t>    МУНИЦИПАЛЬНОЕ БЮДЖЕТНОЕ ДОШКОЛЬНОЕ ОБРАЗОВАТЕЛЬНОЕ УЧРЕЖДЕНИЕ ДЕТСКИЙ САД №1 "ХЕНЗИГБЕЙ" С.ЭРЗИН ЭРЗИНСКОГО КОЖУУНА РЕСПУБЛИКИ ТЫВА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346" y="3477491"/>
            <a:ext cx="4378780" cy="33805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36448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470" y="80683"/>
            <a:ext cx="11329801" cy="67773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Собачка.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навыков простейших передвижений в горизонтальном и вертикальном положении. Укрепление мышц туловища и конечностей, умение ориентироваться в пространстве, развитие слуха.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Материал: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Игрушечная собачка, надувное бревно или другое небольшое препятствие.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игры: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становится на четвереньки и ползает по полу, как собачка, приглашая ребенка сделать так же. Показывая игрушечную собачку, он говорит ребенку: «Ну-ка, покажи, как собачка бегает и лает».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ползает на четвереньках, подражает лаю собак: «Гав-гав ».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Ползание можно усложнить переползанием через бревно.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848828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3705</TotalTime>
  <Words>147</Words>
  <Application>Microsoft Office PowerPoint</Application>
  <PresentationFormat>Широкоэкранный</PresentationFormat>
  <Paragraphs>21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6</cp:revision>
  <dcterms:created xsi:type="dcterms:W3CDTF">2022-01-31T04:26:49Z</dcterms:created>
  <dcterms:modified xsi:type="dcterms:W3CDTF">2022-02-06T16:19:18Z</dcterms:modified>
</cp:coreProperties>
</file>