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5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42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6194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320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4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80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15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13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3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93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59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99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64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67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8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4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0919" y="1761566"/>
            <a:ext cx="7826188" cy="5419164"/>
          </a:xfrm>
        </p:spPr>
        <p:txBody>
          <a:bodyPr/>
          <a:lstStyle/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Подвижная </a:t>
            </a:r>
            <a:r>
              <a:rPr lang="tt-RU" b="1" dirty="0" smtClean="0">
                <a:solidFill>
                  <a:srgbClr val="002060"/>
                </a:solidFill>
              </a:rPr>
              <a:t> </a:t>
            </a:r>
            <a:r>
              <a:rPr lang="tt-RU" b="1" dirty="0" smtClean="0">
                <a:solidFill>
                  <a:srgbClr val="002060"/>
                </a:solidFill>
              </a:rPr>
              <a:t>игра для раннего возраста</a:t>
            </a: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на тему: </a:t>
            </a:r>
            <a:r>
              <a:rPr lang="tt-RU" b="1" dirty="0" smtClean="0">
                <a:solidFill>
                  <a:srgbClr val="002060"/>
                </a:solidFill>
              </a:rPr>
              <a:t>Воробушки</a:t>
            </a:r>
            <a:r>
              <a:rPr lang="tt-RU" b="1" dirty="0" smtClean="0">
                <a:solidFill>
                  <a:srgbClr val="002060"/>
                </a:solidFill>
              </a:rPr>
              <a:t>.</a:t>
            </a:r>
            <a:endParaRPr lang="tt-RU" b="1" dirty="0" smtClean="0">
              <a:solidFill>
                <a:srgbClr val="002060"/>
              </a:solidFill>
            </a:endParaRPr>
          </a:p>
          <a:p>
            <a:pPr algn="r"/>
            <a:r>
              <a:rPr lang="tt-RU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                                               </a:t>
            </a:r>
          </a:p>
          <a:p>
            <a:pPr algn="r"/>
            <a:endParaRPr lang="tt-RU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Презентаия на тему </a:t>
            </a:r>
            <a:r>
              <a:rPr lang="tt-RU" sz="1200" b="1" dirty="0" smtClean="0">
                <a:solidFill>
                  <a:srgbClr val="002060"/>
                </a:solidFill>
              </a:rPr>
              <a:t>“</a:t>
            </a:r>
            <a:r>
              <a:rPr lang="tt-RU" sz="1200" b="1" dirty="0" smtClean="0">
                <a:solidFill>
                  <a:srgbClr val="002060"/>
                </a:solidFill>
              </a:rPr>
              <a:t>Воробушки</a:t>
            </a:r>
            <a:r>
              <a:rPr lang="tt-RU" sz="1200" b="1" dirty="0" smtClean="0">
                <a:solidFill>
                  <a:srgbClr val="002060"/>
                </a:solidFill>
              </a:rPr>
              <a:t>”</a:t>
            </a:r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Выполнила воспитатель 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МБДОУ Детский сад №1 “Хензигбей” с.Эрзин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Сарыглар Б.А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3577" y="255494"/>
            <a:ext cx="810857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</a:rPr>
              <a:t>    МУНИЦИПАЛЬНОЕ БЮДЖЕТНОЕ ДОШКОЛЬНОЕ ОБРАЗОВАТЕЛЬНОЕ УЧРЕЖДЕНИЕ ДЕТСКИЙ САД №1 "ХЕНЗИГБЕЙ" С.ЭРЗИН ЭРЗИНСКОГО КОЖУУНА РЕСПУБЛИКИ ТЫВА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389" y="3859306"/>
            <a:ext cx="4615967" cy="29986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3644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470" y="80683"/>
            <a:ext cx="11329801" cy="6777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</a:rPr>
              <a:t>Воробушки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Цель: </a:t>
            </a:r>
            <a:r>
              <a:rPr lang="ru-RU" dirty="0"/>
              <a:t>Формирование умения подпрыгивать, улучшение координации движений, развитие вестибулярного аппарата, укрепление мышц стоп, автоматизация звука «Ч» в звукоподражании.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Материал: </a:t>
            </a:r>
            <a:r>
              <a:rPr lang="ru-RU" dirty="0"/>
              <a:t>Детский стульчик или скамеечка.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Ход игры: </a:t>
            </a:r>
            <a:r>
              <a:rPr lang="ru-RU" dirty="0"/>
              <a:t>Ребенок-«воробушек» сидит на стульчике «в гнездышке» и спит.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говорит: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гнезде воробушки живут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дружно утром все встают.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открывает глаза, громко поет: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Чирик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чик-чик,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чирик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-чик-чик! Так весело поют».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пения ребенок встает со стульчика, прыгает на месте на обеих ногах и с места вперед и назад. Взрослый вначале держит ребенка под мышки, а позже за плечи, лицом к себе. Освоив этот способ, взрослый держит ребенка только за руку и прыгает вместе с ним.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4882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48</Words>
  <Application>Microsoft Office PowerPoint</Application>
  <PresentationFormat>Широкоэкранный</PresentationFormat>
  <Paragraphs>25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2022-01-31T04:26:49Z</dcterms:created>
  <dcterms:modified xsi:type="dcterms:W3CDTF">2022-01-31T09:58:38Z</dcterms:modified>
</cp:coreProperties>
</file>