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5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42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6194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320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4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80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15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13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3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93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59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99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64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67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8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02F18-1D3C-4997-8EC3-123CEDC5309E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4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0919" y="1761566"/>
            <a:ext cx="7826188" cy="5419164"/>
          </a:xfrm>
        </p:spPr>
        <p:txBody>
          <a:bodyPr/>
          <a:lstStyle/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Подвижная  игра для раннего возраста</a:t>
            </a: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на </a:t>
            </a:r>
            <a:r>
              <a:rPr lang="tt-RU" b="1" dirty="0" smtClean="0">
                <a:solidFill>
                  <a:srgbClr val="002060"/>
                </a:solidFill>
              </a:rPr>
              <a:t>тему: Быстрее- медленнее.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tt-RU" b="1" dirty="0" smtClean="0">
              <a:solidFill>
                <a:srgbClr val="002060"/>
              </a:solidFill>
            </a:endParaRPr>
          </a:p>
          <a:p>
            <a:pPr algn="r"/>
            <a:r>
              <a:rPr lang="tt-RU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                                               </a:t>
            </a:r>
          </a:p>
          <a:p>
            <a:pPr algn="r"/>
            <a:endParaRPr lang="tt-RU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Презентаия на тему </a:t>
            </a:r>
            <a:r>
              <a:rPr lang="tt-RU" sz="1200" b="1" dirty="0" smtClean="0">
                <a:solidFill>
                  <a:srgbClr val="002060"/>
                </a:solidFill>
              </a:rPr>
              <a:t>“</a:t>
            </a:r>
            <a:r>
              <a:rPr lang="tt-RU" sz="1200" b="1" dirty="0" smtClean="0">
                <a:solidFill>
                  <a:srgbClr val="002060"/>
                </a:solidFill>
              </a:rPr>
              <a:t>Быстрее- медленнее</a:t>
            </a:r>
            <a:r>
              <a:rPr lang="tt-RU" sz="1200" b="1" dirty="0" smtClean="0">
                <a:solidFill>
                  <a:srgbClr val="002060"/>
                </a:solidFill>
              </a:rPr>
              <a:t>”</a:t>
            </a:r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Выполнила воспитатель 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МБДОУ Детский сад №1 “Хензигбей” с.Эрзин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Сарыглар Б.А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3577" y="255494"/>
            <a:ext cx="810857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</a:rPr>
              <a:t>    МУНИЦИПАЛЬНОЕ БЮДЖЕТНОЕ ДОШКОЛЬНОЕ ОБРАЗОВАТЕЛЬНОЕ УЧРЕЖДЕНИЕ ДЕТСКИЙ САД №1 "ХЕНЗИГБЕЙ" С.ЭРЗИН ЭРЗИНСКОГО КОЖУУНА РЕСПУБЛИКИ ТЫВА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06982"/>
            <a:ext cx="5417127" cy="28263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3644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470" y="80683"/>
            <a:ext cx="11329801" cy="6777317"/>
          </a:xfrm>
        </p:spPr>
        <p:txBody>
          <a:bodyPr>
            <a:normAutofit fontScale="925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Быстрее — медленнее</a:t>
            </a:r>
          </a:p>
          <a:p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чувства ритма, формирование умения двигаться в разном темпе.</a:t>
            </a:r>
          </a:p>
          <a:p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Материал: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Игрушечная машинка, руль, колокольчик.</a:t>
            </a:r>
          </a:p>
          <a:p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Малыши сидят на стульчиках, а взрослый показывает им игрушечный грузовик, рассказывает о нем и задает детям вопросы: «Какой он?», «Где колеса?», «Где кабина?», «Где кузов?», «Где руль?», «Что возит грузовик?», «Куда он ездит?» и т. д.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дают игрушечный руль, объясняют, что он будет шофером и поведет свой грузовик сначала медленно, потом побыстрее. Во время езды нельзя ни на что натыкаться, надо внимательно смотреть вперед и по сторонам.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звонит в колокольчик, ребенок встает со стульчика и, держа руль, медленно «ездит» по комнате. Услышав другой сигнал («би-би-би»), ребенок переходит на бег («машина едет» быстрее).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игры взрослый следит, чтобы ребенок не горбился, держал спину и голову прямо, обращал внимание не только на руль, но и на то, что находится вокруг него.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сигналу колокольчика ребенок замедляет бег и переходит на ходьбу. Некоторое время он свободно ходит по комнате, затем отдает игрушку взрослому и садится на свой стульчик.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4882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50</Words>
  <Application>Microsoft Office PowerPoint</Application>
  <PresentationFormat>Широкоэкранный</PresentationFormat>
  <Paragraphs>23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</cp:revision>
  <dcterms:created xsi:type="dcterms:W3CDTF">2022-01-31T04:26:49Z</dcterms:created>
  <dcterms:modified xsi:type="dcterms:W3CDTF">2022-02-03T13:51:06Z</dcterms:modified>
</cp:coreProperties>
</file>