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42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6194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320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4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0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15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3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3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93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59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99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64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67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8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2F18-1D3C-4997-8EC3-123CEDC5309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4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0919" y="1594322"/>
            <a:ext cx="7826188" cy="5586408"/>
          </a:xfrm>
        </p:spPr>
        <p:txBody>
          <a:bodyPr/>
          <a:lstStyle/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Речевпя</a:t>
            </a:r>
            <a:r>
              <a:rPr lang="tt-RU" b="1" dirty="0" smtClean="0">
                <a:solidFill>
                  <a:srgbClr val="002060"/>
                </a:solidFill>
              </a:rPr>
              <a:t> игра  </a:t>
            </a:r>
            <a:r>
              <a:rPr lang="tt-RU" b="1" dirty="0" smtClean="0">
                <a:solidFill>
                  <a:srgbClr val="002060"/>
                </a:solidFill>
              </a:rPr>
              <a:t>для раннего возраста</a:t>
            </a: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на тему</a:t>
            </a:r>
            <a:r>
              <a:rPr lang="tt-RU" b="1" dirty="0" smtClean="0">
                <a:solidFill>
                  <a:srgbClr val="002060"/>
                </a:solidFill>
              </a:rPr>
              <a:t>:</a:t>
            </a:r>
            <a:r>
              <a:rPr lang="tt-RU" b="1" dirty="0" smtClean="0">
                <a:solidFill>
                  <a:schemeClr val="accent3"/>
                </a:solidFill>
              </a:rPr>
              <a:t> </a:t>
            </a:r>
            <a:r>
              <a:rPr lang="tt-RU" b="1" dirty="0" smtClean="0">
                <a:solidFill>
                  <a:schemeClr val="accent3"/>
                </a:solidFill>
              </a:rPr>
              <a:t>Птички</a:t>
            </a:r>
            <a:r>
              <a:rPr lang="tt-RU" b="1" dirty="0" smtClean="0">
                <a:solidFill>
                  <a:srgbClr val="002060"/>
                </a:solidFill>
              </a:rPr>
              <a:t>.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tt-RU" b="1" dirty="0" smtClean="0">
              <a:solidFill>
                <a:srgbClr val="002060"/>
              </a:solidFill>
            </a:endParaRPr>
          </a:p>
          <a:p>
            <a:pPr algn="r"/>
            <a:r>
              <a:rPr lang="tt-RU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                                           </a:t>
            </a:r>
          </a:p>
          <a:p>
            <a:pPr algn="r"/>
            <a:endParaRPr lang="tt-RU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Презентаия на тему </a:t>
            </a:r>
            <a:r>
              <a:rPr lang="tt-RU" sz="1200" b="1" dirty="0" smtClean="0">
                <a:solidFill>
                  <a:srgbClr val="002060"/>
                </a:solidFill>
              </a:rPr>
              <a:t>“</a:t>
            </a:r>
            <a:r>
              <a:rPr lang="tt-RU" sz="1200" b="1" dirty="0" smtClean="0">
                <a:solidFill>
                  <a:srgbClr val="002060"/>
                </a:solidFill>
              </a:rPr>
              <a:t>Птички</a:t>
            </a:r>
            <a:r>
              <a:rPr lang="tt-RU" sz="1200" b="1" dirty="0" smtClean="0">
                <a:solidFill>
                  <a:srgbClr val="002060"/>
                </a:solidFill>
              </a:rPr>
              <a:t>”</a:t>
            </a:r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Выполнила воспитатель 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МБДОУ Детский сад №1 “Хензигбей” с.Эрзин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Калдан А. С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7419" y="255494"/>
            <a:ext cx="847898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</a:rPr>
              <a:t>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МУНИЦИПАЛЬНОЕ БЮДЖЕТНОЕ ДОШКОЛЬНОЕ ОБРАЗОВАТЕЛЬНОЕ УЧРЕЖДЕНИЕ ДЕТСКИЙ САД №1 "ХЕНЗИГБЕЙ" С.ЭРЗИН ЭРЗИНСКОГО КОЖУУНА РЕСПУБЛИКИ ТЫВА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4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15153" y="0"/>
            <a:ext cx="11645153" cy="731520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</a:rPr>
              <a:t>«Птички</a:t>
            </a:r>
            <a:r>
              <a:rPr lang="ru-RU" sz="2000" b="1" dirty="0" smtClean="0">
                <a:solidFill>
                  <a:schemeClr val="tx1"/>
                </a:solidFill>
              </a:rPr>
              <a:t>»</a:t>
            </a:r>
            <a:endParaRPr lang="ru-RU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3"/>
                </a:solidFill>
              </a:rPr>
              <a:t>Цель игры: </a:t>
            </a:r>
            <a:r>
              <a:rPr lang="ru-RU" sz="2000" dirty="0">
                <a:solidFill>
                  <a:schemeClr val="tx1"/>
                </a:solidFill>
              </a:rPr>
              <a:t>упражнять детей в умении согласовывать слова и действия, продолжать активизировать речь детей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Ход игры: </a:t>
            </a:r>
            <a:r>
              <a:rPr lang="ru-RU" sz="2000" dirty="0">
                <a:solidFill>
                  <a:schemeClr val="tx1"/>
                </a:solidFill>
              </a:rPr>
              <a:t>воспитатель обращается к детям: «Послушайте новое стихотворение, про птичек</a:t>
            </a:r>
            <a:r>
              <a:rPr lang="ru-RU" sz="2000" dirty="0" smtClean="0">
                <a:solidFill>
                  <a:schemeClr val="tx1"/>
                </a:solidFill>
              </a:rPr>
              <a:t>»: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«Летели </a:t>
            </a:r>
            <a:r>
              <a:rPr lang="ru-RU" sz="2000" dirty="0" smtClean="0">
                <a:solidFill>
                  <a:schemeClr val="tx1"/>
                </a:solidFill>
              </a:rPr>
              <a:t>две </a:t>
            </a:r>
            <a:r>
              <a:rPr lang="ru-RU" sz="2000" dirty="0">
                <a:solidFill>
                  <a:schemeClr val="tx1"/>
                </a:solidFill>
              </a:rPr>
              <a:t>птички</a:t>
            </a:r>
            <a:r>
              <a:rPr lang="ru-RU" sz="2000" dirty="0" smtClean="0">
                <a:solidFill>
                  <a:schemeClr val="tx1"/>
                </a:solidFill>
              </a:rPr>
              <a:t>,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Собой невелички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Как они летели</a:t>
            </a:r>
            <a:r>
              <a:rPr lang="ru-RU" sz="2000" dirty="0" smtClean="0">
                <a:solidFill>
                  <a:schemeClr val="tx1"/>
                </a:solidFill>
              </a:rPr>
              <a:t>,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Все люди глядели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Как они садились</a:t>
            </a:r>
            <a:r>
              <a:rPr lang="ru-RU" sz="2000" dirty="0" smtClean="0">
                <a:solidFill>
                  <a:schemeClr val="tx1"/>
                </a:solidFill>
              </a:rPr>
              <a:t>,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Все люди дивились</a:t>
            </a:r>
            <a:r>
              <a:rPr lang="ru-RU" sz="2000" dirty="0" smtClean="0">
                <a:solidFill>
                  <a:schemeClr val="tx1"/>
                </a:solidFill>
              </a:rPr>
              <a:t>.»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«Кто хочет быть птичками</a:t>
            </a:r>
            <a:r>
              <a:rPr lang="ru-RU" sz="2000" dirty="0" smtClean="0">
                <a:solidFill>
                  <a:schemeClr val="tx1"/>
                </a:solidFill>
              </a:rPr>
              <a:t>?»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(Желающим воспитатель надевает шапочки птичек</a:t>
            </a:r>
            <a:r>
              <a:rPr lang="ru-RU" sz="2000" dirty="0" smtClean="0">
                <a:solidFill>
                  <a:schemeClr val="tx1"/>
                </a:solidFill>
              </a:rPr>
              <a:t>.)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«Мы все сядем на стульчики в сторонку и будем смотреть, как птички полетят, а потом сядут, посидят рядышком и полетят назад</a:t>
            </a:r>
            <a:r>
              <a:rPr lang="ru-RU" sz="2000" dirty="0" smtClean="0">
                <a:solidFill>
                  <a:schemeClr val="tx1"/>
                </a:solidFill>
              </a:rPr>
              <a:t>.»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Дети и воспитатель произносят слова </a:t>
            </a:r>
            <a:r>
              <a:rPr lang="ru-RU" sz="2000" dirty="0" err="1">
                <a:solidFill>
                  <a:schemeClr val="tx1"/>
                </a:solidFill>
              </a:rPr>
              <a:t>потешки</a:t>
            </a:r>
            <a:r>
              <a:rPr lang="ru-RU" sz="2000" dirty="0">
                <a:solidFill>
                  <a:schemeClr val="tx1"/>
                </a:solidFill>
              </a:rPr>
              <a:t>, а птички выполняют соответствующие действия. Затем они выбирают новых птичек, и игра повторяется. Игру можно повторить несколько раз.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4882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5047</TotalTime>
  <Words>178</Words>
  <Application>Microsoft Office PowerPoint</Application>
  <PresentationFormat>Широкоэкранный</PresentationFormat>
  <Paragraphs>28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Аспект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8</cp:revision>
  <dcterms:created xsi:type="dcterms:W3CDTF">2022-01-31T04:26:49Z</dcterms:created>
  <dcterms:modified xsi:type="dcterms:W3CDTF">2022-02-07T14:43:53Z</dcterms:modified>
</cp:coreProperties>
</file>