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9" r:id="rId5"/>
    <p:sldId id="265" r:id="rId6"/>
    <p:sldId id="267" r:id="rId7"/>
    <p:sldId id="259" r:id="rId8"/>
    <p:sldId id="260" r:id="rId9"/>
    <p:sldId id="266" r:id="rId10"/>
    <p:sldId id="258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4313" y="1979207"/>
            <a:ext cx="7652061" cy="2003331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 Физическая культура»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0565" y="4153864"/>
            <a:ext cx="7766936" cy="1096899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8643" y="425003"/>
            <a:ext cx="1048340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«Хензигбей» с.Эрзин Эрзинского р-на РТ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7319" y="5576552"/>
            <a:ext cx="47523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 воспитатель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Оюн</a:t>
            </a:r>
            <a:r>
              <a:rPr lang="ru-RU" sz="2000" dirty="0" smtClean="0">
                <a:solidFill>
                  <a:schemeClr val="tx1"/>
                </a:solidFill>
              </a:rPr>
              <a:t> Эмма Борисовна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428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81453"/>
            <a:ext cx="8548582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Планируемые промежуточные результаты освоения программы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 rot="20406230">
            <a:off x="98339" y="1414821"/>
            <a:ext cx="3206840" cy="288397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Умеет ходить прямо, не шаркая ногами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015784" y="2428213"/>
            <a:ext cx="4595369" cy="304527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Умеет бегать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сохраняя равновесие, изменяя темп и направление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 rot="1331752">
            <a:off x="7533394" y="124557"/>
            <a:ext cx="4756939" cy="3214291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Сохраняет равновесие при ходьбе по ограниченной плоскости</a:t>
            </a:r>
            <a:endParaRPr lang="ru-RU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 rot="21164332">
            <a:off x="-133257" y="3672474"/>
            <a:ext cx="5544039" cy="2937836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Может ползать на четвереньках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 rot="21157437">
            <a:off x="4657188" y="3952653"/>
            <a:ext cx="4729449" cy="2662326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Энергично отталкивается в прыжках на двух ногах, прыгает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длину не менее 20 см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7453993" y="3164011"/>
            <a:ext cx="4865914" cy="3596017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Может катать, бросать мяч от груди, бросать мяч друг другу и ловить его</a:t>
            </a:r>
          </a:p>
        </p:txBody>
      </p:sp>
    </p:spTree>
    <p:extLst>
      <p:ext uri="{BB962C8B-B14F-4D97-AF65-F5344CB8AC3E}">
        <p14:creationId xmlns:p14="http://schemas.microsoft.com/office/powerpoint/2010/main" val="20108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/>
          <a:stretch/>
        </p:blipFill>
        <p:spPr>
          <a:xfrm>
            <a:off x="0" y="0"/>
            <a:ext cx="882918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Блок-схема: перфолента 7"/>
          <p:cNvSpPr/>
          <p:nvPr/>
        </p:nvSpPr>
        <p:spPr>
          <a:xfrm>
            <a:off x="6800045" y="0"/>
            <a:ext cx="4945487" cy="2807594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36176" y="178091"/>
            <a:ext cx="7503459" cy="20505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80" y="0"/>
            <a:ext cx="3543300" cy="408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423892" y="418551"/>
            <a:ext cx="11470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цели программы</a:t>
            </a:r>
          </a:p>
          <a:p>
            <a:pPr algn="ctr"/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физического воспитания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Сохранение,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укрепление 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охрана здоровья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Сохранение,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укрепление 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охрана здоровья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Сохранение,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укрепление 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охрана здоровья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7099" y="3315162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Предупреждение утомления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Сохранение,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укрепление 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охрана здоровья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8949" y="2228671"/>
            <a:ext cx="9047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Сохранение,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lvl="0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охрана здоровья детей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89528" y="3684494"/>
            <a:ext cx="9054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6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ru-RU" sz="3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умственной</a:t>
            </a:r>
            <a:r>
              <a:rPr lang="ru-RU" sz="3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физической</a:t>
            </a:r>
            <a:r>
              <a:rPr lang="ru-RU" sz="3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работоспособности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96401" y="52294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Предупреждение </a:t>
            </a:r>
          </a:p>
          <a:p>
            <a:pPr lvl="0" algn="r"/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утомления</a:t>
            </a:r>
          </a:p>
        </p:txBody>
      </p:sp>
      <p:sp>
        <p:nvSpPr>
          <p:cNvPr id="14" name="Солнце 13"/>
          <p:cNvSpPr/>
          <p:nvPr/>
        </p:nvSpPr>
        <p:spPr>
          <a:xfrm>
            <a:off x="932328" y="2371635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1727946" y="4617152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4316504" y="550086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223" y="51127"/>
            <a:ext cx="6568225" cy="2691109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физического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844" y="3100842"/>
            <a:ext cx="5876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Гармоничное физическое развитие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223" y="395422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Совершенствование умений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</a:p>
          <a:p>
            <a:pPr lvl="0"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основных видах движений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3781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Формирование потребности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ежедневном движении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развитие инициативы и творчества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9443" y="31856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Воспитание красоты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грации,</a:t>
            </a:r>
          </a:p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ыразительности движений,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формирование правильной осанки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2061" y="506480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Развитие интереса и любви к спорту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 участию в подвижных играх</a:t>
            </a:r>
          </a:p>
        </p:txBody>
      </p:sp>
      <p:sp>
        <p:nvSpPr>
          <p:cNvPr id="10" name="Солнце 9"/>
          <p:cNvSpPr/>
          <p:nvPr/>
        </p:nvSpPr>
        <p:spPr>
          <a:xfrm>
            <a:off x="0" y="295388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33081" y="4138891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6332297" y="349702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5570297" y="5063935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133081" y="537817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9" b="5057"/>
          <a:stretch/>
        </p:blipFill>
        <p:spPr>
          <a:xfrm>
            <a:off x="7409329" y="194596"/>
            <a:ext cx="4289612" cy="299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98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1" y="86060"/>
            <a:ext cx="4580649" cy="299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лнце 2"/>
          <p:cNvSpPr/>
          <p:nvPr/>
        </p:nvSpPr>
        <p:spPr>
          <a:xfrm>
            <a:off x="3614986" y="1385997"/>
            <a:ext cx="5834129" cy="3782304"/>
          </a:xfrm>
          <a:prstGeom prst="su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84050" y="255387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lvl="0"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 детском саду: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74850" y="50481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Физкультурные занятия:</a:t>
            </a:r>
          </a:p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раза в неделю по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865094" y="255387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Утренняя</a:t>
            </a:r>
          </a:p>
          <a:p>
            <a:pPr lvl="0"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гимнастика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0786" y="549412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 lvl="0"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на прогулке с воспитателем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3217" y="406226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после пробуждения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2320" y="22753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Спортивные</a:t>
            </a:r>
          </a:p>
          <a:p>
            <a:pPr lvl="0"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досуги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49928" y="496914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Физкультурные </a:t>
            </a:r>
          </a:p>
          <a:p>
            <a:pPr lvl="0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праздники</a:t>
            </a:r>
          </a:p>
        </p:txBody>
      </p:sp>
      <p:sp>
        <p:nvSpPr>
          <p:cNvPr id="10" name="Солнце 9"/>
          <p:cNvSpPr/>
          <p:nvPr/>
        </p:nvSpPr>
        <p:spPr>
          <a:xfrm>
            <a:off x="5230906" y="51353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286428" y="2709263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599752" y="4070133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895915" y="5168301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8471962" y="187971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7435528" y="4711101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/>
          <p:nvPr/>
        </p:nvCxnSpPr>
        <p:spPr>
          <a:xfrm>
            <a:off x="6335485" y="1428749"/>
            <a:ext cx="2679726" cy="169817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175907" y="1286415"/>
            <a:ext cx="530679" cy="1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27" idx="3"/>
          </p:cNvCxnSpPr>
          <p:nvPr/>
        </p:nvCxnSpPr>
        <p:spPr>
          <a:xfrm flipH="1">
            <a:off x="3486150" y="1681844"/>
            <a:ext cx="947057" cy="1918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335485" y="1053194"/>
            <a:ext cx="3086101" cy="302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47657" y="1681844"/>
            <a:ext cx="1420586" cy="2139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252518" y="194870"/>
            <a:ext cx="5198177" cy="238257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Физкультурное </a:t>
            </a:r>
          </a:p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анятие</a:t>
            </a:r>
          </a:p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775857" y="1787979"/>
            <a:ext cx="1273629" cy="1134835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988378" y="1787979"/>
            <a:ext cx="0" cy="133894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61308" y="3126921"/>
            <a:ext cx="2824842" cy="947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6082" y="3159579"/>
            <a:ext cx="27187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47139" y="3152449"/>
            <a:ext cx="27488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73627" y="4449535"/>
            <a:ext cx="2000252" cy="2245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Построение, упражнения на осанку и ориентировку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Ходьба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Бег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45465" y="4442980"/>
            <a:ext cx="2792185" cy="205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Общеразвивающие упражнения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Освоение основных видов движений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Подвижные игры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15635" y="4318906"/>
            <a:ext cx="2220686" cy="2375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Малоподвижные игры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Дыхательная гимнастика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Пальчиковые игры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Самомассаж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50860"/>
            <a:ext cx="3157969" cy="280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/>
          <p:cNvCxnSpPr>
            <a:stCxn id="14" idx="7"/>
          </p:cNvCxnSpPr>
          <p:nvPr/>
        </p:nvCxnSpPr>
        <p:spPr>
          <a:xfrm flipV="1">
            <a:off x="7689440" y="129240"/>
            <a:ext cx="1631901" cy="414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175907" y="702129"/>
            <a:ext cx="661306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486150" y="0"/>
            <a:ext cx="636814" cy="49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523014" y="0"/>
            <a:ext cx="106136" cy="36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331277" y="57150"/>
            <a:ext cx="563465" cy="304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95" y="47464"/>
            <a:ext cx="3675769" cy="281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98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656823" y="81927"/>
            <a:ext cx="5357611" cy="146639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7293" y="153404"/>
            <a:ext cx="6226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упражнения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373" y="1716057"/>
            <a:ext cx="76672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специально составленные комплексы упражнений для развития и укрепления кистей рук, мышц плечевого пояса, спины , брюшного пресса и ног, а также для развития  гибкости, грации и ловкости.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 ОРУ могут выполняться с различными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:с платочками,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мячом, с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погремушками, с кубиками  ,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ленточками и т.д.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221" y="3447450"/>
            <a:ext cx="4155583" cy="3099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221" y="153404"/>
            <a:ext cx="4155583" cy="282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5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1" y="4197576"/>
            <a:ext cx="3273538" cy="26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4" y="2461651"/>
            <a:ext cx="3419566" cy="227401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190186" y="321972"/>
            <a:ext cx="6872999" cy="22483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Работаем над осанкой, вводим новые виды ходьбы, учимся ходить по кругу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82603" y="72014"/>
            <a:ext cx="2430083" cy="8137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Ходьба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2" y="72014"/>
            <a:ext cx="3790731" cy="264673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1216" y="2245968"/>
            <a:ext cx="7834697" cy="230529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Учимся сохранять интервалы, бегать врассыпную, изменять направление, темп бега, останавливаться по сигналу.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12222" y="2718752"/>
            <a:ext cx="1561421" cy="8799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Бег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23077" y="4743450"/>
            <a:ext cx="6935335" cy="20276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Учимся отталкиваться и приземляться на две ноги, двигаться вперёд прыжками, перепрыгивать через предметы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( 5-10 см)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64012" y="4551267"/>
            <a:ext cx="2704105" cy="73257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Прыжки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93" y="4246448"/>
            <a:ext cx="3328308" cy="2496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1855360"/>
            <a:ext cx="2955433" cy="239108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00390" y="62208"/>
            <a:ext cx="7707087" cy="19854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Учимся ходить по узкой дорожке(ширина 20 см),доске, скамейке, перешагиваем через предметы высотой 15-20 см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91664" y="2470391"/>
            <a:ext cx="6167524" cy="21961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Учимся пролезать в обруч, тоннель, под дуги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41221" y="506185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4097" y="4565776"/>
            <a:ext cx="7911884" cy="223599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Катаем мячи в парах,в воротики из разных исходных положений, учимся бросать и ловить мяч, метать в цель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72012" y="0"/>
            <a:ext cx="3621645" cy="7941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Равновесие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1579509"/>
            <a:ext cx="2940177" cy="13075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Ползание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Лазание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95802" y="4167900"/>
            <a:ext cx="2750179" cy="91681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Метание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69" y="142233"/>
            <a:ext cx="2318589" cy="34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081826" y="180304"/>
            <a:ext cx="5769736" cy="1120462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Подвижные игры</a:t>
            </a:r>
            <a:endParaRPr lang="ru-RU" sz="44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74254" y="1442434"/>
            <a:ext cx="180304" cy="238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305318" y="1326524"/>
            <a:ext cx="1017433" cy="3026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063284" y="965915"/>
            <a:ext cx="135226" cy="153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93216" y="135228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0831" y="1619519"/>
            <a:ext cx="2504941" cy="25307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Развивают активность, инициативу, творчество детей 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2269" y="4353060"/>
            <a:ext cx="3322749" cy="15454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Учат  взаимодействию</a:t>
            </a:r>
            <a:endParaRPr lang="ru-RU" sz="2000" dirty="0"/>
          </a:p>
        </p:txBody>
      </p:sp>
      <p:sp>
        <p:nvSpPr>
          <p:cNvPr id="23" name="Овал 22"/>
          <p:cNvSpPr/>
          <p:nvPr/>
        </p:nvSpPr>
        <p:spPr>
          <a:xfrm>
            <a:off x="2846231" y="2591874"/>
            <a:ext cx="2446985" cy="17772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Возможность применить освоенные навыки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248140" y="1561564"/>
            <a:ext cx="2756079" cy="19189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Дают эмоциональную разрядку, доставляют радость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89431" y="3863662"/>
            <a:ext cx="6181861" cy="283335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Наши игры:</a:t>
            </a:r>
          </a:p>
          <a:p>
            <a:pPr algn="ctr"/>
            <a:r>
              <a:rPr lang="ru-RU" sz="2400" dirty="0" smtClean="0"/>
              <a:t>«Мыши и кот», «Птички в гнёздышках», «По ровненькой дорожке», «Сбей кеглю», «Самолётики летят», «Бегите ко мне!», «Кто дальше», « Найди игрушку»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5" y="64394"/>
            <a:ext cx="4348766" cy="379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</TotalTime>
  <Words>491</Words>
  <Application>Microsoft Office PowerPoint</Application>
  <PresentationFormat>Широкоэкранный</PresentationFormat>
  <Paragraphs>118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Грань</vt:lpstr>
      <vt:lpstr>Образовательная область « Физическая культура»  младшая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область « Физическая культура» 2-я младшая группа</dc:title>
  <dc:creator>Альфиюша</dc:creator>
  <cp:lastModifiedBy>Пользователь</cp:lastModifiedBy>
  <cp:revision>70</cp:revision>
  <dcterms:created xsi:type="dcterms:W3CDTF">2014-11-07T10:06:49Z</dcterms:created>
  <dcterms:modified xsi:type="dcterms:W3CDTF">2022-02-01T05:09:25Z</dcterms:modified>
</cp:coreProperties>
</file>